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77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95D5"/>
    <a:srgbClr val="993300"/>
    <a:srgbClr val="4872E8"/>
    <a:srgbClr val="5E33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BED3643-5FD2-4122-96C7-542EEBF49305}" v="5" dt="2023-11-08T20:19:42.79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9" d="100"/>
          <a:sy n="69" d="100"/>
        </p:scale>
        <p:origin x="73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Kimotho" userId="6bec3b6f1aa6b89f" providerId="LiveId" clId="{1E547114-4D2C-45BA-B51B-1B3AA6E3DA44}"/>
    <pc:docChg chg="undo redo custSel addSld delSld modSld">
      <pc:chgData name="James Kimotho" userId="6bec3b6f1aa6b89f" providerId="LiveId" clId="{1E547114-4D2C-45BA-B51B-1B3AA6E3DA44}" dt="2022-11-21T21:31:40.072" v="592" actId="255"/>
      <pc:docMkLst>
        <pc:docMk/>
      </pc:docMkLst>
      <pc:sldChg chg="new del">
        <pc:chgData name="James Kimotho" userId="6bec3b6f1aa6b89f" providerId="LiveId" clId="{1E547114-4D2C-45BA-B51B-1B3AA6E3DA44}" dt="2022-11-21T20:06:19.199" v="3" actId="680"/>
        <pc:sldMkLst>
          <pc:docMk/>
          <pc:sldMk cId="3847141880" sldId="256"/>
        </pc:sldMkLst>
      </pc:sldChg>
      <pc:sldChg chg="addSp delSp modSp add del mod setBg">
        <pc:chgData name="James Kimotho" userId="6bec3b6f1aa6b89f" providerId="LiveId" clId="{1E547114-4D2C-45BA-B51B-1B3AA6E3DA44}" dt="2022-11-21T21:30:23.043" v="590" actId="115"/>
        <pc:sldMkLst>
          <pc:docMk/>
          <pc:sldMk cId="4179377147" sldId="256"/>
        </pc:sldMkLst>
        <pc:spChg chg="add mod">
          <ac:chgData name="James Kimotho" userId="6bec3b6f1aa6b89f" providerId="LiveId" clId="{1E547114-4D2C-45BA-B51B-1B3AA6E3DA44}" dt="2022-11-21T21:30:23.043" v="590" actId="115"/>
          <ac:spMkLst>
            <pc:docMk/>
            <pc:sldMk cId="4179377147" sldId="256"/>
            <ac:spMk id="3" creationId="{0DDFE40A-5FF4-8568-4BE5-946EC84C4863}"/>
          </ac:spMkLst>
        </pc:spChg>
        <pc:spChg chg="mod">
          <ac:chgData name="James Kimotho" userId="6bec3b6f1aa6b89f" providerId="LiveId" clId="{1E547114-4D2C-45BA-B51B-1B3AA6E3DA44}" dt="2022-11-21T21:25:23.614" v="547" actId="20577"/>
          <ac:spMkLst>
            <pc:docMk/>
            <pc:sldMk cId="4179377147" sldId="256"/>
            <ac:spMk id="5" creationId="{00000000-0000-0000-0000-000000000000}"/>
          </ac:spMkLst>
        </pc:spChg>
        <pc:spChg chg="add del">
          <ac:chgData name="James Kimotho" userId="6bec3b6f1aa6b89f" providerId="LiveId" clId="{1E547114-4D2C-45BA-B51B-1B3AA6E3DA44}" dt="2022-11-21T21:15:48.114" v="488" actId="26606"/>
          <ac:spMkLst>
            <pc:docMk/>
            <pc:sldMk cId="4179377147" sldId="256"/>
            <ac:spMk id="12" creationId="{6753252F-4873-4F63-801D-CC719279A7D5}"/>
          </ac:spMkLst>
        </pc:spChg>
        <pc:spChg chg="add del">
          <ac:chgData name="James Kimotho" userId="6bec3b6f1aa6b89f" providerId="LiveId" clId="{1E547114-4D2C-45BA-B51B-1B3AA6E3DA44}" dt="2022-11-21T21:15:48.114" v="488" actId="26606"/>
          <ac:spMkLst>
            <pc:docMk/>
            <pc:sldMk cId="4179377147" sldId="256"/>
            <ac:spMk id="14" creationId="{047C8CCB-F95D-4249-92DD-651249D3535A}"/>
          </ac:spMkLst>
        </pc:spChg>
        <pc:spChg chg="add del">
          <ac:chgData name="James Kimotho" userId="6bec3b6f1aa6b89f" providerId="LiveId" clId="{1E547114-4D2C-45BA-B51B-1B3AA6E3DA44}" dt="2022-11-21T21:15:50.651" v="490" actId="26606"/>
          <ac:spMkLst>
            <pc:docMk/>
            <pc:sldMk cId="4179377147" sldId="256"/>
            <ac:spMk id="16" creationId="{D4771268-CB57-404A-9271-370EB28F6090}"/>
          </ac:spMkLst>
        </pc:spChg>
        <pc:spChg chg="add del">
          <ac:chgData name="James Kimotho" userId="6bec3b6f1aa6b89f" providerId="LiveId" clId="{1E547114-4D2C-45BA-B51B-1B3AA6E3DA44}" dt="2022-11-21T21:15:54.226" v="492" actId="26606"/>
          <ac:spMkLst>
            <pc:docMk/>
            <pc:sldMk cId="4179377147" sldId="256"/>
            <ac:spMk id="18" creationId="{D12DDE76-C203-4047-9998-63900085B5E8}"/>
          </ac:spMkLst>
        </pc:spChg>
        <pc:spChg chg="add del">
          <ac:chgData name="James Kimotho" userId="6bec3b6f1aa6b89f" providerId="LiveId" clId="{1E547114-4D2C-45BA-B51B-1B3AA6E3DA44}" dt="2022-11-21T21:16:10.647" v="494" actId="26606"/>
          <ac:spMkLst>
            <pc:docMk/>
            <pc:sldMk cId="4179377147" sldId="256"/>
            <ac:spMk id="20" creationId="{D4771268-CB57-404A-9271-370EB28F6090}"/>
          </ac:spMkLst>
        </pc:spChg>
        <pc:spChg chg="add">
          <ac:chgData name="James Kimotho" userId="6bec3b6f1aa6b89f" providerId="LiveId" clId="{1E547114-4D2C-45BA-B51B-1B3AA6E3DA44}" dt="2022-11-21T21:16:10.665" v="495" actId="26606"/>
          <ac:spMkLst>
            <pc:docMk/>
            <pc:sldMk cId="4179377147" sldId="256"/>
            <ac:spMk id="22" creationId="{6753252F-4873-4F63-801D-CC719279A7D5}"/>
          </ac:spMkLst>
        </pc:spChg>
        <pc:spChg chg="add">
          <ac:chgData name="James Kimotho" userId="6bec3b6f1aa6b89f" providerId="LiveId" clId="{1E547114-4D2C-45BA-B51B-1B3AA6E3DA44}" dt="2022-11-21T21:16:10.665" v="495" actId="26606"/>
          <ac:spMkLst>
            <pc:docMk/>
            <pc:sldMk cId="4179377147" sldId="256"/>
            <ac:spMk id="23" creationId="{047C8CCB-F95D-4249-92DD-651249D3535A}"/>
          </ac:spMkLst>
        </pc:spChg>
        <pc:picChg chg="mod">
          <ac:chgData name="James Kimotho" userId="6bec3b6f1aa6b89f" providerId="LiveId" clId="{1E547114-4D2C-45BA-B51B-1B3AA6E3DA44}" dt="2022-11-21T21:28:54.079" v="550" actId="1076"/>
          <ac:picMkLst>
            <pc:docMk/>
            <pc:sldMk cId="4179377147" sldId="256"/>
            <ac:picMk id="7" creationId="{00000000-0000-0000-0000-000000000000}"/>
          </ac:picMkLst>
        </pc:picChg>
      </pc:sldChg>
      <pc:sldChg chg="addSp modSp new mod setBg">
        <pc:chgData name="James Kimotho" userId="6bec3b6f1aa6b89f" providerId="LiveId" clId="{1E547114-4D2C-45BA-B51B-1B3AA6E3DA44}" dt="2022-11-21T21:16:30.221" v="497" actId="26606"/>
        <pc:sldMkLst>
          <pc:docMk/>
          <pc:sldMk cId="109175194" sldId="257"/>
        </pc:sldMkLst>
        <pc:spChg chg="mod">
          <ac:chgData name="James Kimotho" userId="6bec3b6f1aa6b89f" providerId="LiveId" clId="{1E547114-4D2C-45BA-B51B-1B3AA6E3DA44}" dt="2022-11-21T21:16:30.221" v="497" actId="26606"/>
          <ac:spMkLst>
            <pc:docMk/>
            <pc:sldMk cId="109175194" sldId="257"/>
            <ac:spMk id="2" creationId="{C522E427-A4CD-244E-922A-7D86CAE79BAC}"/>
          </ac:spMkLst>
        </pc:spChg>
        <pc:spChg chg="mod">
          <ac:chgData name="James Kimotho" userId="6bec3b6f1aa6b89f" providerId="LiveId" clId="{1E547114-4D2C-45BA-B51B-1B3AA6E3DA44}" dt="2022-11-21T21:16:30.221" v="497" actId="26606"/>
          <ac:spMkLst>
            <pc:docMk/>
            <pc:sldMk cId="109175194" sldId="257"/>
            <ac:spMk id="3" creationId="{5927331C-5F97-694B-7730-4BAACF38BC8F}"/>
          </ac:spMkLst>
        </pc:spChg>
        <pc:spChg chg="add">
          <ac:chgData name="James Kimotho" userId="6bec3b6f1aa6b89f" providerId="LiveId" clId="{1E547114-4D2C-45BA-B51B-1B3AA6E3DA44}" dt="2022-11-21T21:16:30.221" v="497" actId="26606"/>
          <ac:spMkLst>
            <pc:docMk/>
            <pc:sldMk cId="109175194" sldId="257"/>
            <ac:spMk id="8" creationId="{907EF6B7-1338-4443-8C46-6A318D952DFD}"/>
          </ac:spMkLst>
        </pc:spChg>
        <pc:spChg chg="add">
          <ac:chgData name="James Kimotho" userId="6bec3b6f1aa6b89f" providerId="LiveId" clId="{1E547114-4D2C-45BA-B51B-1B3AA6E3DA44}" dt="2022-11-21T21:16:30.221" v="497" actId="26606"/>
          <ac:spMkLst>
            <pc:docMk/>
            <pc:sldMk cId="109175194" sldId="257"/>
            <ac:spMk id="10" creationId="{DAAE4CDD-124C-4DCF-9584-B6033B545DD5}"/>
          </ac:spMkLst>
        </pc:spChg>
        <pc:spChg chg="add">
          <ac:chgData name="James Kimotho" userId="6bec3b6f1aa6b89f" providerId="LiveId" clId="{1E547114-4D2C-45BA-B51B-1B3AA6E3DA44}" dt="2022-11-21T21:16:30.221" v="497" actId="26606"/>
          <ac:spMkLst>
            <pc:docMk/>
            <pc:sldMk cId="109175194" sldId="257"/>
            <ac:spMk id="12" creationId="{081E4A58-353D-44AE-B2FC-2A74E2E400F7}"/>
          </ac:spMkLst>
        </pc:spChg>
      </pc:sldChg>
      <pc:sldChg chg="del">
        <pc:chgData name="James Kimotho" userId="6bec3b6f1aa6b89f" providerId="LiveId" clId="{1E547114-4D2C-45BA-B51B-1B3AA6E3DA44}" dt="2022-11-21T20:06:11.705" v="0" actId="47"/>
        <pc:sldMkLst>
          <pc:docMk/>
          <pc:sldMk cId="1173148030" sldId="257"/>
        </pc:sldMkLst>
      </pc:sldChg>
      <pc:sldChg chg="addSp delSp modSp new mod setBg">
        <pc:chgData name="James Kimotho" userId="6bec3b6f1aa6b89f" providerId="LiveId" clId="{1E547114-4D2C-45BA-B51B-1B3AA6E3DA44}" dt="2022-11-21T21:31:40.072" v="592" actId="255"/>
        <pc:sldMkLst>
          <pc:docMk/>
          <pc:sldMk cId="3361769647" sldId="258"/>
        </pc:sldMkLst>
        <pc:spChg chg="del">
          <ac:chgData name="James Kimotho" userId="6bec3b6f1aa6b89f" providerId="LiveId" clId="{1E547114-4D2C-45BA-B51B-1B3AA6E3DA44}" dt="2022-11-21T20:18:00.654" v="114" actId="478"/>
          <ac:spMkLst>
            <pc:docMk/>
            <pc:sldMk cId="3361769647" sldId="258"/>
            <ac:spMk id="2" creationId="{1FE31F12-08B8-E122-2F04-9240A772CB35}"/>
          </ac:spMkLst>
        </pc:spChg>
        <pc:spChg chg="mod">
          <ac:chgData name="James Kimotho" userId="6bec3b6f1aa6b89f" providerId="LiveId" clId="{1E547114-4D2C-45BA-B51B-1B3AA6E3DA44}" dt="2022-11-21T21:31:40.072" v="592" actId="255"/>
          <ac:spMkLst>
            <pc:docMk/>
            <pc:sldMk cId="3361769647" sldId="258"/>
            <ac:spMk id="3" creationId="{FC594CA8-B9AC-963D-0B94-9A426164FA52}"/>
          </ac:spMkLst>
        </pc:spChg>
        <pc:spChg chg="add">
          <ac:chgData name="James Kimotho" userId="6bec3b6f1aa6b89f" providerId="LiveId" clId="{1E547114-4D2C-45BA-B51B-1B3AA6E3DA44}" dt="2022-11-21T21:16:46.944" v="498" actId="26606"/>
          <ac:spMkLst>
            <pc:docMk/>
            <pc:sldMk cId="3361769647" sldId="258"/>
            <ac:spMk id="8" creationId="{1BB867FF-FC45-48F7-8104-F89BE54909F1}"/>
          </ac:spMkLst>
        </pc:spChg>
        <pc:spChg chg="add">
          <ac:chgData name="James Kimotho" userId="6bec3b6f1aa6b89f" providerId="LiveId" clId="{1E547114-4D2C-45BA-B51B-1B3AA6E3DA44}" dt="2022-11-21T21:16:46.944" v="498" actId="26606"/>
          <ac:spMkLst>
            <pc:docMk/>
            <pc:sldMk cId="3361769647" sldId="258"/>
            <ac:spMk id="10" creationId="{8BB56887-D0D5-4F0C-9E19-7247EB83C8B7}"/>
          </ac:spMkLst>
        </pc:spChg>
        <pc:spChg chg="add">
          <ac:chgData name="James Kimotho" userId="6bec3b6f1aa6b89f" providerId="LiveId" clId="{1E547114-4D2C-45BA-B51B-1B3AA6E3DA44}" dt="2022-11-21T21:16:46.944" v="498" actId="26606"/>
          <ac:spMkLst>
            <pc:docMk/>
            <pc:sldMk cId="3361769647" sldId="258"/>
            <ac:spMk id="12" creationId="{081E4A58-353D-44AE-B2FC-2A74E2E400F7}"/>
          </ac:spMkLst>
        </pc:spChg>
      </pc:sldChg>
      <pc:sldChg chg="addSp delSp modSp new mod">
        <pc:chgData name="James Kimotho" userId="6bec3b6f1aa6b89f" providerId="LiveId" clId="{1E547114-4D2C-45BA-B51B-1B3AA6E3DA44}" dt="2022-11-21T21:25:09.640" v="542" actId="255"/>
        <pc:sldMkLst>
          <pc:docMk/>
          <pc:sldMk cId="398581802" sldId="259"/>
        </pc:sldMkLst>
        <pc:spChg chg="del">
          <ac:chgData name="James Kimotho" userId="6bec3b6f1aa6b89f" providerId="LiveId" clId="{1E547114-4D2C-45BA-B51B-1B3AA6E3DA44}" dt="2022-11-21T20:28:47.399" v="206" actId="478"/>
          <ac:spMkLst>
            <pc:docMk/>
            <pc:sldMk cId="398581802" sldId="259"/>
            <ac:spMk id="2" creationId="{CCB687D4-4EBA-312B-15A1-E884684B2E03}"/>
          </ac:spMkLst>
        </pc:spChg>
        <pc:spChg chg="del">
          <ac:chgData name="James Kimotho" userId="6bec3b6f1aa6b89f" providerId="LiveId" clId="{1E547114-4D2C-45BA-B51B-1B3AA6E3DA44}" dt="2022-11-21T20:32:13.518" v="207" actId="22"/>
          <ac:spMkLst>
            <pc:docMk/>
            <pc:sldMk cId="398581802" sldId="259"/>
            <ac:spMk id="3" creationId="{9C65B2A9-9EE9-65CB-A9FD-4B01967654C3}"/>
          </ac:spMkLst>
        </pc:spChg>
        <pc:spChg chg="add mod">
          <ac:chgData name="James Kimotho" userId="6bec3b6f1aa6b89f" providerId="LiveId" clId="{1E547114-4D2C-45BA-B51B-1B3AA6E3DA44}" dt="2022-11-21T20:57:36.671" v="420" actId="1076"/>
          <ac:spMkLst>
            <pc:docMk/>
            <pc:sldMk cId="398581802" sldId="259"/>
            <ac:spMk id="7" creationId="{B9BE7FFB-6619-EA12-8445-975D2ADE6071}"/>
          </ac:spMkLst>
        </pc:spChg>
        <pc:spChg chg="add mod">
          <ac:chgData name="James Kimotho" userId="6bec3b6f1aa6b89f" providerId="LiveId" clId="{1E547114-4D2C-45BA-B51B-1B3AA6E3DA44}" dt="2022-11-21T20:58:35.557" v="427" actId="1076"/>
          <ac:spMkLst>
            <pc:docMk/>
            <pc:sldMk cId="398581802" sldId="259"/>
            <ac:spMk id="8" creationId="{D51F05DA-252D-0A90-888A-7821F685BC83}"/>
          </ac:spMkLst>
        </pc:spChg>
        <pc:spChg chg="add mod">
          <ac:chgData name="James Kimotho" userId="6bec3b6f1aa6b89f" providerId="LiveId" clId="{1E547114-4D2C-45BA-B51B-1B3AA6E3DA44}" dt="2022-11-21T20:58:08.364" v="424" actId="1076"/>
          <ac:spMkLst>
            <pc:docMk/>
            <pc:sldMk cId="398581802" sldId="259"/>
            <ac:spMk id="9" creationId="{1A8E0FA3-FA37-9D43-D511-FE924DB26137}"/>
          </ac:spMkLst>
        </pc:spChg>
        <pc:spChg chg="add mod">
          <ac:chgData name="James Kimotho" userId="6bec3b6f1aa6b89f" providerId="LiveId" clId="{1E547114-4D2C-45BA-B51B-1B3AA6E3DA44}" dt="2022-11-21T20:59:31.203" v="447" actId="20577"/>
          <ac:spMkLst>
            <pc:docMk/>
            <pc:sldMk cId="398581802" sldId="259"/>
            <ac:spMk id="11" creationId="{92515055-43D6-939B-1DE9-533A226D822E}"/>
          </ac:spMkLst>
        </pc:spChg>
        <pc:spChg chg="add mod">
          <ac:chgData name="James Kimotho" userId="6bec3b6f1aa6b89f" providerId="LiveId" clId="{1E547114-4D2C-45BA-B51B-1B3AA6E3DA44}" dt="2022-11-21T21:25:09.640" v="542" actId="255"/>
          <ac:spMkLst>
            <pc:docMk/>
            <pc:sldMk cId="398581802" sldId="259"/>
            <ac:spMk id="13" creationId="{8141ECAA-7FBE-93E9-3508-9C96F4B86D18}"/>
          </ac:spMkLst>
        </pc:spChg>
        <pc:picChg chg="add mod ord">
          <ac:chgData name="James Kimotho" userId="6bec3b6f1aa6b89f" providerId="LiveId" clId="{1E547114-4D2C-45BA-B51B-1B3AA6E3DA44}" dt="2022-11-21T20:58:21.520" v="425" actId="1076"/>
          <ac:picMkLst>
            <pc:docMk/>
            <pc:sldMk cId="398581802" sldId="259"/>
            <ac:picMk id="5" creationId="{354E2180-BD1C-0877-CCFE-2FDC9B177407}"/>
          </ac:picMkLst>
        </pc:picChg>
      </pc:sldChg>
      <pc:sldChg chg="addSp delSp modSp new mod setBg">
        <pc:chgData name="James Kimotho" userId="6bec3b6f1aa6b89f" providerId="LiveId" clId="{1E547114-4D2C-45BA-B51B-1B3AA6E3DA44}" dt="2022-11-21T21:20:48.354" v="525" actId="26606"/>
        <pc:sldMkLst>
          <pc:docMk/>
          <pc:sldMk cId="3842044956" sldId="260"/>
        </pc:sldMkLst>
        <pc:spChg chg="del">
          <ac:chgData name="James Kimotho" userId="6bec3b6f1aa6b89f" providerId="LiveId" clId="{1E547114-4D2C-45BA-B51B-1B3AA6E3DA44}" dt="2022-11-21T20:53:13.265" v="325" actId="478"/>
          <ac:spMkLst>
            <pc:docMk/>
            <pc:sldMk cId="3842044956" sldId="260"/>
            <ac:spMk id="2" creationId="{251158CA-CAFB-59DA-6B7A-FF51940AC464}"/>
          </ac:spMkLst>
        </pc:spChg>
        <pc:spChg chg="del">
          <ac:chgData name="James Kimotho" userId="6bec3b6f1aa6b89f" providerId="LiveId" clId="{1E547114-4D2C-45BA-B51B-1B3AA6E3DA44}" dt="2022-11-21T20:52:48.397" v="323" actId="478"/>
          <ac:spMkLst>
            <pc:docMk/>
            <pc:sldMk cId="3842044956" sldId="260"/>
            <ac:spMk id="3" creationId="{410DA1C9-6891-B7B8-3D09-6A91AF0DA5FF}"/>
          </ac:spMkLst>
        </pc:spChg>
        <pc:spChg chg="add mod">
          <ac:chgData name="James Kimotho" userId="6bec3b6f1aa6b89f" providerId="LiveId" clId="{1E547114-4D2C-45BA-B51B-1B3AA6E3DA44}" dt="2022-11-21T21:20:48.354" v="525" actId="26606"/>
          <ac:spMkLst>
            <pc:docMk/>
            <pc:sldMk cId="3842044956" sldId="260"/>
            <ac:spMk id="7" creationId="{443D626F-0092-395E-6A1A-5F9EC0EFFF75}"/>
          </ac:spMkLst>
        </pc:spChg>
        <pc:spChg chg="add del">
          <ac:chgData name="James Kimotho" userId="6bec3b6f1aa6b89f" providerId="LiveId" clId="{1E547114-4D2C-45BA-B51B-1B3AA6E3DA44}" dt="2022-11-21T21:20:19.725" v="517" actId="26606"/>
          <ac:spMkLst>
            <pc:docMk/>
            <pc:sldMk cId="3842044956" sldId="260"/>
            <ac:spMk id="9" creationId="{81AEB8A9-B768-4E30-BA55-D919E6687343}"/>
          </ac:spMkLst>
        </pc:spChg>
        <pc:spChg chg="add del">
          <ac:chgData name="James Kimotho" userId="6bec3b6f1aa6b89f" providerId="LiveId" clId="{1E547114-4D2C-45BA-B51B-1B3AA6E3DA44}" dt="2022-11-21T21:20:25.931" v="519" actId="26606"/>
          <ac:spMkLst>
            <pc:docMk/>
            <pc:sldMk cId="3842044956" sldId="260"/>
            <ac:spMk id="11" creationId="{2EB492CD-616E-47F8-933B-5E2D952A0593}"/>
          </ac:spMkLst>
        </pc:spChg>
        <pc:spChg chg="add del">
          <ac:chgData name="James Kimotho" userId="6bec3b6f1aa6b89f" providerId="LiveId" clId="{1E547114-4D2C-45BA-B51B-1B3AA6E3DA44}" dt="2022-11-21T21:17:54.456" v="506" actId="26606"/>
          <ac:spMkLst>
            <pc:docMk/>
            <pc:sldMk cId="3842044956" sldId="260"/>
            <ac:spMk id="12" creationId="{2B566528-1B12-4246-9431-5C2D7D081168}"/>
          </ac:spMkLst>
        </pc:spChg>
        <pc:spChg chg="add del">
          <ac:chgData name="James Kimotho" userId="6bec3b6f1aa6b89f" providerId="LiveId" clId="{1E547114-4D2C-45BA-B51B-1B3AA6E3DA44}" dt="2022-11-21T21:20:25.931" v="519" actId="26606"/>
          <ac:spMkLst>
            <pc:docMk/>
            <pc:sldMk cId="3842044956" sldId="260"/>
            <ac:spMk id="13" creationId="{59383CF9-23B5-4335-9B21-1791C4CF1C75}"/>
          </ac:spMkLst>
        </pc:spChg>
        <pc:spChg chg="add del">
          <ac:chgData name="James Kimotho" userId="6bec3b6f1aa6b89f" providerId="LiveId" clId="{1E547114-4D2C-45BA-B51B-1B3AA6E3DA44}" dt="2022-11-21T21:20:25.931" v="519" actId="26606"/>
          <ac:spMkLst>
            <pc:docMk/>
            <pc:sldMk cId="3842044956" sldId="260"/>
            <ac:spMk id="16" creationId="{0007FE00-9498-4706-B255-6437B0252C02}"/>
          </ac:spMkLst>
        </pc:spChg>
        <pc:spChg chg="add del">
          <ac:chgData name="James Kimotho" userId="6bec3b6f1aa6b89f" providerId="LiveId" clId="{1E547114-4D2C-45BA-B51B-1B3AA6E3DA44}" dt="2022-11-21T21:20:28.702" v="521" actId="26606"/>
          <ac:spMkLst>
            <pc:docMk/>
            <pc:sldMk cId="3842044956" sldId="260"/>
            <ac:spMk id="21" creationId="{2B566528-1B12-4246-9431-5C2D7D081168}"/>
          </ac:spMkLst>
        </pc:spChg>
        <pc:spChg chg="add del">
          <ac:chgData name="James Kimotho" userId="6bec3b6f1aa6b89f" providerId="LiveId" clId="{1E547114-4D2C-45BA-B51B-1B3AA6E3DA44}" dt="2022-11-21T21:20:48.354" v="525" actId="26606"/>
          <ac:spMkLst>
            <pc:docMk/>
            <pc:sldMk cId="3842044956" sldId="260"/>
            <ac:spMk id="26" creationId="{2EB492CD-616E-47F8-933B-5E2D952A0593}"/>
          </ac:spMkLst>
        </pc:spChg>
        <pc:spChg chg="add del">
          <ac:chgData name="James Kimotho" userId="6bec3b6f1aa6b89f" providerId="LiveId" clId="{1E547114-4D2C-45BA-B51B-1B3AA6E3DA44}" dt="2022-11-21T21:20:48.354" v="525" actId="26606"/>
          <ac:spMkLst>
            <pc:docMk/>
            <pc:sldMk cId="3842044956" sldId="260"/>
            <ac:spMk id="27" creationId="{59383CF9-23B5-4335-9B21-1791C4CF1C75}"/>
          </ac:spMkLst>
        </pc:spChg>
        <pc:spChg chg="add del">
          <ac:chgData name="James Kimotho" userId="6bec3b6f1aa6b89f" providerId="LiveId" clId="{1E547114-4D2C-45BA-B51B-1B3AA6E3DA44}" dt="2022-11-21T21:20:48.354" v="525" actId="26606"/>
          <ac:spMkLst>
            <pc:docMk/>
            <pc:sldMk cId="3842044956" sldId="260"/>
            <ac:spMk id="28" creationId="{0007FE00-9498-4706-B255-6437B0252C02}"/>
          </ac:spMkLst>
        </pc:spChg>
        <pc:grpChg chg="add del">
          <ac:chgData name="James Kimotho" userId="6bec3b6f1aa6b89f" providerId="LiveId" clId="{1E547114-4D2C-45BA-B51B-1B3AA6E3DA44}" dt="2022-11-21T21:17:54.456" v="506" actId="26606"/>
          <ac:grpSpMkLst>
            <pc:docMk/>
            <pc:sldMk cId="3842044956" sldId="260"/>
            <ac:grpSpMk id="14" creationId="{828A5161-06F1-46CF-8AD7-844680A59E13}"/>
          </ac:grpSpMkLst>
        </pc:grpChg>
        <pc:grpChg chg="add del">
          <ac:chgData name="James Kimotho" userId="6bec3b6f1aa6b89f" providerId="LiveId" clId="{1E547114-4D2C-45BA-B51B-1B3AA6E3DA44}" dt="2022-11-21T21:17:54.456" v="506" actId="26606"/>
          <ac:grpSpMkLst>
            <pc:docMk/>
            <pc:sldMk cId="3842044956" sldId="260"/>
            <ac:grpSpMk id="18" creationId="{5995D10D-E9C9-47DB-AE7E-801FEF38F5C9}"/>
          </ac:grpSpMkLst>
        </pc:grpChg>
        <pc:grpChg chg="add del">
          <ac:chgData name="James Kimotho" userId="6bec3b6f1aa6b89f" providerId="LiveId" clId="{1E547114-4D2C-45BA-B51B-1B3AA6E3DA44}" dt="2022-11-21T21:20:28.702" v="521" actId="26606"/>
          <ac:grpSpMkLst>
            <pc:docMk/>
            <pc:sldMk cId="3842044956" sldId="260"/>
            <ac:grpSpMk id="22" creationId="{828A5161-06F1-46CF-8AD7-844680A59E13}"/>
          </ac:grpSpMkLst>
        </pc:grpChg>
        <pc:grpChg chg="add del">
          <ac:chgData name="James Kimotho" userId="6bec3b6f1aa6b89f" providerId="LiveId" clId="{1E547114-4D2C-45BA-B51B-1B3AA6E3DA44}" dt="2022-11-21T21:20:28.702" v="521" actId="26606"/>
          <ac:grpSpMkLst>
            <pc:docMk/>
            <pc:sldMk cId="3842044956" sldId="260"/>
            <ac:grpSpMk id="24" creationId="{5995D10D-E9C9-47DB-AE7E-801FEF38F5C9}"/>
          </ac:grpSpMkLst>
        </pc:grpChg>
        <pc:picChg chg="add mod ord">
          <ac:chgData name="James Kimotho" userId="6bec3b6f1aa6b89f" providerId="LiveId" clId="{1E547114-4D2C-45BA-B51B-1B3AA6E3DA44}" dt="2022-11-21T21:20:48.354" v="525" actId="26606"/>
          <ac:picMkLst>
            <pc:docMk/>
            <pc:sldMk cId="3842044956" sldId="260"/>
            <ac:picMk id="5" creationId="{571D668C-3870-7AEB-2EDE-A54453BEA6FB}"/>
          </ac:picMkLst>
        </pc:picChg>
      </pc:sldChg>
      <pc:sldChg chg="addSp delSp modSp new mod setBg">
        <pc:chgData name="James Kimotho" userId="6bec3b6f1aa6b89f" providerId="LiveId" clId="{1E547114-4D2C-45BA-B51B-1B3AA6E3DA44}" dt="2022-11-21T21:18:15.413" v="511" actId="26606"/>
        <pc:sldMkLst>
          <pc:docMk/>
          <pc:sldMk cId="1929619423" sldId="261"/>
        </pc:sldMkLst>
        <pc:spChg chg="mod">
          <ac:chgData name="James Kimotho" userId="6bec3b6f1aa6b89f" providerId="LiveId" clId="{1E547114-4D2C-45BA-B51B-1B3AA6E3DA44}" dt="2022-11-21T21:18:15.413" v="511" actId="26606"/>
          <ac:spMkLst>
            <pc:docMk/>
            <pc:sldMk cId="1929619423" sldId="261"/>
            <ac:spMk id="2" creationId="{2FAE0760-9470-B96E-AFF1-918486A47C1B}"/>
          </ac:spMkLst>
        </pc:spChg>
        <pc:spChg chg="mod">
          <ac:chgData name="James Kimotho" userId="6bec3b6f1aa6b89f" providerId="LiveId" clId="{1E547114-4D2C-45BA-B51B-1B3AA6E3DA44}" dt="2022-11-21T21:18:15.413" v="511" actId="26606"/>
          <ac:spMkLst>
            <pc:docMk/>
            <pc:sldMk cId="1929619423" sldId="261"/>
            <ac:spMk id="3" creationId="{E1A5790E-E42D-1B04-829F-B30A8FF62D5E}"/>
          </ac:spMkLst>
        </pc:spChg>
        <pc:spChg chg="add mod">
          <ac:chgData name="James Kimotho" userId="6bec3b6f1aa6b89f" providerId="LiveId" clId="{1E547114-4D2C-45BA-B51B-1B3AA6E3DA44}" dt="2022-11-21T21:18:15.413" v="511" actId="26606"/>
          <ac:spMkLst>
            <pc:docMk/>
            <pc:sldMk cId="1929619423" sldId="261"/>
            <ac:spMk id="4" creationId="{DDD4CA6D-B8A3-3EE3-5C74-E2777373D191}"/>
          </ac:spMkLst>
        </pc:spChg>
        <pc:spChg chg="add del">
          <ac:chgData name="James Kimotho" userId="6bec3b6f1aa6b89f" providerId="LiveId" clId="{1E547114-4D2C-45BA-B51B-1B3AA6E3DA44}" dt="2022-11-21T21:18:11.315" v="508" actId="26606"/>
          <ac:spMkLst>
            <pc:docMk/>
            <pc:sldMk cId="1929619423" sldId="261"/>
            <ac:spMk id="9" creationId="{8CA06CD6-90CA-4C45-856C-6771339E1E22}"/>
          </ac:spMkLst>
        </pc:spChg>
        <pc:spChg chg="add del">
          <ac:chgData name="James Kimotho" userId="6bec3b6f1aa6b89f" providerId="LiveId" clId="{1E547114-4D2C-45BA-B51B-1B3AA6E3DA44}" dt="2022-11-21T21:18:15.395" v="510" actId="26606"/>
          <ac:spMkLst>
            <pc:docMk/>
            <pc:sldMk cId="1929619423" sldId="261"/>
            <ac:spMk id="13" creationId="{DB0D7DD0-1C67-4D4C-9E06-678233DB8468}"/>
          </ac:spMkLst>
        </pc:spChg>
        <pc:spChg chg="add del">
          <ac:chgData name="James Kimotho" userId="6bec3b6f1aa6b89f" providerId="LiveId" clId="{1E547114-4D2C-45BA-B51B-1B3AA6E3DA44}" dt="2022-11-21T21:18:15.395" v="510" actId="26606"/>
          <ac:spMkLst>
            <pc:docMk/>
            <pc:sldMk cId="1929619423" sldId="261"/>
            <ac:spMk id="14" creationId="{428D436F-9ACD-4C92-AFC8-C934C527A6A4}"/>
          </ac:spMkLst>
        </pc:spChg>
        <pc:spChg chg="add del">
          <ac:chgData name="James Kimotho" userId="6bec3b6f1aa6b89f" providerId="LiveId" clId="{1E547114-4D2C-45BA-B51B-1B3AA6E3DA44}" dt="2022-11-21T21:18:15.395" v="510" actId="26606"/>
          <ac:spMkLst>
            <pc:docMk/>
            <pc:sldMk cId="1929619423" sldId="261"/>
            <ac:spMk id="15" creationId="{090538E0-A884-4E60-A6AB-77D830E2FCED}"/>
          </ac:spMkLst>
        </pc:spChg>
        <pc:spChg chg="add">
          <ac:chgData name="James Kimotho" userId="6bec3b6f1aa6b89f" providerId="LiveId" clId="{1E547114-4D2C-45BA-B51B-1B3AA6E3DA44}" dt="2022-11-21T21:18:15.413" v="511" actId="26606"/>
          <ac:spMkLst>
            <pc:docMk/>
            <pc:sldMk cId="1929619423" sldId="261"/>
            <ac:spMk id="17" creationId="{4C608BEB-860E-4094-8511-78603564A75E}"/>
          </ac:spMkLst>
        </pc:spChg>
        <pc:cxnChg chg="add del">
          <ac:chgData name="James Kimotho" userId="6bec3b6f1aa6b89f" providerId="LiveId" clId="{1E547114-4D2C-45BA-B51B-1B3AA6E3DA44}" dt="2022-11-21T21:18:11.315" v="508" actId="26606"/>
          <ac:cxnSpMkLst>
            <pc:docMk/>
            <pc:sldMk cId="1929619423" sldId="261"/>
            <ac:cxnSpMk id="11" creationId="{5021601D-2758-4B15-A31C-FDA184C51B3A}"/>
          </ac:cxnSpMkLst>
        </pc:cxnChg>
        <pc:cxnChg chg="add">
          <ac:chgData name="James Kimotho" userId="6bec3b6f1aa6b89f" providerId="LiveId" clId="{1E547114-4D2C-45BA-B51B-1B3AA6E3DA44}" dt="2022-11-21T21:18:15.413" v="511" actId="26606"/>
          <ac:cxnSpMkLst>
            <pc:docMk/>
            <pc:sldMk cId="1929619423" sldId="261"/>
            <ac:cxnSpMk id="18" creationId="{1F16A8D4-FE87-4604-88B2-394B5D1EB437}"/>
          </ac:cxnSpMkLst>
        </pc:cxnChg>
      </pc:sldChg>
      <pc:sldChg chg="del">
        <pc:chgData name="James Kimotho" userId="6bec3b6f1aa6b89f" providerId="LiveId" clId="{1E547114-4D2C-45BA-B51B-1B3AA6E3DA44}" dt="2022-11-21T20:06:11.705" v="0" actId="47"/>
        <pc:sldMkLst>
          <pc:docMk/>
          <pc:sldMk cId="3198349102" sldId="261"/>
        </pc:sldMkLst>
      </pc:sldChg>
      <pc:sldChg chg="del">
        <pc:chgData name="James Kimotho" userId="6bec3b6f1aa6b89f" providerId="LiveId" clId="{1E547114-4D2C-45BA-B51B-1B3AA6E3DA44}" dt="2022-11-21T20:06:11.705" v="0" actId="47"/>
        <pc:sldMkLst>
          <pc:docMk/>
          <pc:sldMk cId="1696787650" sldId="262"/>
        </pc:sldMkLst>
      </pc:sldChg>
      <pc:sldChg chg="addSp delSp modSp new mod">
        <pc:chgData name="James Kimotho" userId="6bec3b6f1aa6b89f" providerId="LiveId" clId="{1E547114-4D2C-45BA-B51B-1B3AA6E3DA44}" dt="2022-11-21T21:19:53.279" v="514" actId="1440"/>
        <pc:sldMkLst>
          <pc:docMk/>
          <pc:sldMk cId="2674497806" sldId="262"/>
        </pc:sldMkLst>
        <pc:spChg chg="del">
          <ac:chgData name="James Kimotho" userId="6bec3b6f1aa6b89f" providerId="LiveId" clId="{1E547114-4D2C-45BA-B51B-1B3AA6E3DA44}" dt="2022-11-21T21:04:55.670" v="451" actId="478"/>
          <ac:spMkLst>
            <pc:docMk/>
            <pc:sldMk cId="2674497806" sldId="262"/>
            <ac:spMk id="2" creationId="{85282208-319B-2286-A3EF-F3810398EDCC}"/>
          </ac:spMkLst>
        </pc:spChg>
        <pc:spChg chg="del">
          <ac:chgData name="James Kimotho" userId="6bec3b6f1aa6b89f" providerId="LiveId" clId="{1E547114-4D2C-45BA-B51B-1B3AA6E3DA44}" dt="2022-11-21T21:04:44.525" v="449" actId="478"/>
          <ac:spMkLst>
            <pc:docMk/>
            <pc:sldMk cId="2674497806" sldId="262"/>
            <ac:spMk id="3" creationId="{C1BFB0A9-60D5-61F1-90D4-B6603DB2B8F8}"/>
          </ac:spMkLst>
        </pc:spChg>
        <pc:spChg chg="add mod">
          <ac:chgData name="James Kimotho" userId="6bec3b6f1aa6b89f" providerId="LiveId" clId="{1E547114-4D2C-45BA-B51B-1B3AA6E3DA44}" dt="2022-11-21T21:06:08.730" v="459" actId="255"/>
          <ac:spMkLst>
            <pc:docMk/>
            <pc:sldMk cId="2674497806" sldId="262"/>
            <ac:spMk id="7" creationId="{D5D0EF02-2D11-C59C-11A6-B3B7926315D6}"/>
          </ac:spMkLst>
        </pc:spChg>
        <pc:picChg chg="add mod">
          <ac:chgData name="James Kimotho" userId="6bec3b6f1aa6b89f" providerId="LiveId" clId="{1E547114-4D2C-45BA-B51B-1B3AA6E3DA44}" dt="2022-11-21T21:19:53.279" v="514" actId="1440"/>
          <ac:picMkLst>
            <pc:docMk/>
            <pc:sldMk cId="2674497806" sldId="262"/>
            <ac:picMk id="5" creationId="{C77CF62C-0D24-BD9E-158C-5F7B46920CE5}"/>
          </ac:picMkLst>
        </pc:picChg>
      </pc:sldChg>
      <pc:sldChg chg="addSp delSp modSp new mod setBg">
        <pc:chgData name="James Kimotho" userId="6bec3b6f1aa6b89f" providerId="LiveId" clId="{1E547114-4D2C-45BA-B51B-1B3AA6E3DA44}" dt="2022-11-21T21:09:21.885" v="474" actId="14100"/>
        <pc:sldMkLst>
          <pc:docMk/>
          <pc:sldMk cId="1463901552" sldId="263"/>
        </pc:sldMkLst>
        <pc:spChg chg="del">
          <ac:chgData name="James Kimotho" userId="6bec3b6f1aa6b89f" providerId="LiveId" clId="{1E547114-4D2C-45BA-B51B-1B3AA6E3DA44}" dt="2022-11-21T21:07:54.295" v="462" actId="478"/>
          <ac:spMkLst>
            <pc:docMk/>
            <pc:sldMk cId="1463901552" sldId="263"/>
            <ac:spMk id="2" creationId="{7D57CD7C-F393-1C8F-D530-FD38273DAC9C}"/>
          </ac:spMkLst>
        </pc:spChg>
        <pc:spChg chg="del">
          <ac:chgData name="James Kimotho" userId="6bec3b6f1aa6b89f" providerId="LiveId" clId="{1E547114-4D2C-45BA-B51B-1B3AA6E3DA44}" dt="2022-11-21T21:07:49.228" v="461" actId="478"/>
          <ac:spMkLst>
            <pc:docMk/>
            <pc:sldMk cId="1463901552" sldId="263"/>
            <ac:spMk id="3" creationId="{4D6DD709-95CD-22CF-5AB2-7DCEEAE32397}"/>
          </ac:spMkLst>
        </pc:spChg>
        <pc:spChg chg="add">
          <ac:chgData name="James Kimotho" userId="6bec3b6f1aa6b89f" providerId="LiveId" clId="{1E547114-4D2C-45BA-B51B-1B3AA6E3DA44}" dt="2022-11-21T21:08:07.753" v="464" actId="26606"/>
          <ac:spMkLst>
            <pc:docMk/>
            <pc:sldMk cId="1463901552" sldId="263"/>
            <ac:spMk id="10" creationId="{F3060C83-F051-4F0E-ABAD-AA0DFC48B218}"/>
          </ac:spMkLst>
        </pc:spChg>
        <pc:spChg chg="add">
          <ac:chgData name="James Kimotho" userId="6bec3b6f1aa6b89f" providerId="LiveId" clId="{1E547114-4D2C-45BA-B51B-1B3AA6E3DA44}" dt="2022-11-21T21:08:07.753" v="464" actId="26606"/>
          <ac:spMkLst>
            <pc:docMk/>
            <pc:sldMk cId="1463901552" sldId="263"/>
            <ac:spMk id="12" creationId="{83C98ABE-055B-441F-B07E-44F97F083C39}"/>
          </ac:spMkLst>
        </pc:spChg>
        <pc:spChg chg="add">
          <ac:chgData name="James Kimotho" userId="6bec3b6f1aa6b89f" providerId="LiveId" clId="{1E547114-4D2C-45BA-B51B-1B3AA6E3DA44}" dt="2022-11-21T21:08:07.753" v="464" actId="26606"/>
          <ac:spMkLst>
            <pc:docMk/>
            <pc:sldMk cId="1463901552" sldId="263"/>
            <ac:spMk id="14" creationId="{29FDB030-9B49-4CED-8CCD-4D99382388AC}"/>
          </ac:spMkLst>
        </pc:spChg>
        <pc:spChg chg="add">
          <ac:chgData name="James Kimotho" userId="6bec3b6f1aa6b89f" providerId="LiveId" clId="{1E547114-4D2C-45BA-B51B-1B3AA6E3DA44}" dt="2022-11-21T21:08:07.753" v="464" actId="26606"/>
          <ac:spMkLst>
            <pc:docMk/>
            <pc:sldMk cId="1463901552" sldId="263"/>
            <ac:spMk id="16" creationId="{3783CA14-24A1-485C-8B30-D6A5D87987AD}"/>
          </ac:spMkLst>
        </pc:spChg>
        <pc:spChg chg="add">
          <ac:chgData name="James Kimotho" userId="6bec3b6f1aa6b89f" providerId="LiveId" clId="{1E547114-4D2C-45BA-B51B-1B3AA6E3DA44}" dt="2022-11-21T21:08:07.753" v="464" actId="26606"/>
          <ac:spMkLst>
            <pc:docMk/>
            <pc:sldMk cId="1463901552" sldId="263"/>
            <ac:spMk id="18" creationId="{9A97C86A-04D6-40F7-AE84-31AB43E6A846}"/>
          </ac:spMkLst>
        </pc:spChg>
        <pc:spChg chg="add">
          <ac:chgData name="James Kimotho" userId="6bec3b6f1aa6b89f" providerId="LiveId" clId="{1E547114-4D2C-45BA-B51B-1B3AA6E3DA44}" dt="2022-11-21T21:08:07.753" v="464" actId="26606"/>
          <ac:spMkLst>
            <pc:docMk/>
            <pc:sldMk cId="1463901552" sldId="263"/>
            <ac:spMk id="20" creationId="{FF9F2414-84E8-453E-B1F3-389FDE8192D9}"/>
          </ac:spMkLst>
        </pc:spChg>
        <pc:spChg chg="add">
          <ac:chgData name="James Kimotho" userId="6bec3b6f1aa6b89f" providerId="LiveId" clId="{1E547114-4D2C-45BA-B51B-1B3AA6E3DA44}" dt="2022-11-21T21:08:07.753" v="464" actId="26606"/>
          <ac:spMkLst>
            <pc:docMk/>
            <pc:sldMk cId="1463901552" sldId="263"/>
            <ac:spMk id="22" creationId="{3ECA69A1-7536-43AC-85EF-C7106179F5ED}"/>
          </ac:spMkLst>
        </pc:spChg>
        <pc:picChg chg="add mod">
          <ac:chgData name="James Kimotho" userId="6bec3b6f1aa6b89f" providerId="LiveId" clId="{1E547114-4D2C-45BA-B51B-1B3AA6E3DA44}" dt="2022-11-21T21:09:21.885" v="474" actId="14100"/>
          <ac:picMkLst>
            <pc:docMk/>
            <pc:sldMk cId="1463901552" sldId="263"/>
            <ac:picMk id="5" creationId="{64ECA82C-8A8B-1CD1-6420-D3E1F661F632}"/>
          </ac:picMkLst>
        </pc:picChg>
      </pc:sldChg>
      <pc:sldChg chg="del">
        <pc:chgData name="James Kimotho" userId="6bec3b6f1aa6b89f" providerId="LiveId" clId="{1E547114-4D2C-45BA-B51B-1B3AA6E3DA44}" dt="2022-11-21T20:06:11.705" v="0" actId="47"/>
        <pc:sldMkLst>
          <pc:docMk/>
          <pc:sldMk cId="2906866310" sldId="263"/>
        </pc:sldMkLst>
      </pc:sldChg>
      <pc:sldChg chg="del">
        <pc:chgData name="James Kimotho" userId="6bec3b6f1aa6b89f" providerId="LiveId" clId="{1E547114-4D2C-45BA-B51B-1B3AA6E3DA44}" dt="2022-11-21T20:06:11.705" v="0" actId="47"/>
        <pc:sldMkLst>
          <pc:docMk/>
          <pc:sldMk cId="385044608" sldId="264"/>
        </pc:sldMkLst>
      </pc:sldChg>
      <pc:sldChg chg="addSp delSp modSp new mod setBg">
        <pc:chgData name="James Kimotho" userId="6bec3b6f1aa6b89f" providerId="LiveId" clId="{1E547114-4D2C-45BA-B51B-1B3AA6E3DA44}" dt="2022-11-21T21:17:30.274" v="501" actId="26606"/>
        <pc:sldMkLst>
          <pc:docMk/>
          <pc:sldMk cId="532359539" sldId="264"/>
        </pc:sldMkLst>
        <pc:spChg chg="del">
          <ac:chgData name="James Kimotho" userId="6bec3b6f1aa6b89f" providerId="LiveId" clId="{1E547114-4D2C-45BA-B51B-1B3AA6E3DA44}" dt="2022-11-21T21:11:16.547" v="478" actId="478"/>
          <ac:spMkLst>
            <pc:docMk/>
            <pc:sldMk cId="532359539" sldId="264"/>
            <ac:spMk id="2" creationId="{10D30F91-DB0C-2B7B-1510-CB504B5F5B02}"/>
          </ac:spMkLst>
        </pc:spChg>
        <pc:spChg chg="del">
          <ac:chgData name="James Kimotho" userId="6bec3b6f1aa6b89f" providerId="LiveId" clId="{1E547114-4D2C-45BA-B51B-1B3AA6E3DA44}" dt="2022-11-21T21:11:06.341" v="476" actId="478"/>
          <ac:spMkLst>
            <pc:docMk/>
            <pc:sldMk cId="532359539" sldId="264"/>
            <ac:spMk id="3" creationId="{F8168D3B-9ABF-67BF-428C-131D70436323}"/>
          </ac:spMkLst>
        </pc:spChg>
        <pc:spChg chg="add del">
          <ac:chgData name="James Kimotho" userId="6bec3b6f1aa6b89f" providerId="LiveId" clId="{1E547114-4D2C-45BA-B51B-1B3AA6E3DA44}" dt="2022-11-21T21:17:30.247" v="500" actId="26606"/>
          <ac:spMkLst>
            <pc:docMk/>
            <pc:sldMk cId="532359539" sldId="264"/>
            <ac:spMk id="10" creationId="{C7F55EAC-550A-4BDD-9099-3F20B8FA0EBC}"/>
          </ac:spMkLst>
        </pc:spChg>
        <pc:spChg chg="add del">
          <ac:chgData name="James Kimotho" userId="6bec3b6f1aa6b89f" providerId="LiveId" clId="{1E547114-4D2C-45BA-B51B-1B3AA6E3DA44}" dt="2022-11-21T21:17:30.247" v="500" actId="26606"/>
          <ac:spMkLst>
            <pc:docMk/>
            <pc:sldMk cId="532359539" sldId="264"/>
            <ac:spMk id="12" creationId="{DC4F5A5F-493F-49AE-89B6-D5AF5EBC8B0E}"/>
          </ac:spMkLst>
        </pc:spChg>
        <pc:spChg chg="add">
          <ac:chgData name="James Kimotho" userId="6bec3b6f1aa6b89f" providerId="LiveId" clId="{1E547114-4D2C-45BA-B51B-1B3AA6E3DA44}" dt="2022-11-21T21:17:30.274" v="501" actId="26606"/>
          <ac:spMkLst>
            <pc:docMk/>
            <pc:sldMk cId="532359539" sldId="264"/>
            <ac:spMk id="14" creationId="{29FDB030-9B49-4CED-8CCD-4D99382388AC}"/>
          </ac:spMkLst>
        </pc:spChg>
        <pc:spChg chg="add">
          <ac:chgData name="James Kimotho" userId="6bec3b6f1aa6b89f" providerId="LiveId" clId="{1E547114-4D2C-45BA-B51B-1B3AA6E3DA44}" dt="2022-11-21T21:17:30.274" v="501" actId="26606"/>
          <ac:spMkLst>
            <pc:docMk/>
            <pc:sldMk cId="532359539" sldId="264"/>
            <ac:spMk id="15" creationId="{F3060C83-F051-4F0E-ABAD-AA0DFC48B218}"/>
          </ac:spMkLst>
        </pc:spChg>
        <pc:spChg chg="add">
          <ac:chgData name="James Kimotho" userId="6bec3b6f1aa6b89f" providerId="LiveId" clId="{1E547114-4D2C-45BA-B51B-1B3AA6E3DA44}" dt="2022-11-21T21:17:30.274" v="501" actId="26606"/>
          <ac:spMkLst>
            <pc:docMk/>
            <pc:sldMk cId="532359539" sldId="264"/>
            <ac:spMk id="16" creationId="{3783CA14-24A1-485C-8B30-D6A5D87987AD}"/>
          </ac:spMkLst>
        </pc:spChg>
        <pc:spChg chg="add">
          <ac:chgData name="James Kimotho" userId="6bec3b6f1aa6b89f" providerId="LiveId" clId="{1E547114-4D2C-45BA-B51B-1B3AA6E3DA44}" dt="2022-11-21T21:17:30.274" v="501" actId="26606"/>
          <ac:spMkLst>
            <pc:docMk/>
            <pc:sldMk cId="532359539" sldId="264"/>
            <ac:spMk id="17" creationId="{83C98ABE-055B-441F-B07E-44F97F083C39}"/>
          </ac:spMkLst>
        </pc:spChg>
        <pc:spChg chg="add">
          <ac:chgData name="James Kimotho" userId="6bec3b6f1aa6b89f" providerId="LiveId" clId="{1E547114-4D2C-45BA-B51B-1B3AA6E3DA44}" dt="2022-11-21T21:17:30.274" v="501" actId="26606"/>
          <ac:spMkLst>
            <pc:docMk/>
            <pc:sldMk cId="532359539" sldId="264"/>
            <ac:spMk id="18" creationId="{9A97C86A-04D6-40F7-AE84-31AB43E6A846}"/>
          </ac:spMkLst>
        </pc:spChg>
        <pc:spChg chg="add">
          <ac:chgData name="James Kimotho" userId="6bec3b6f1aa6b89f" providerId="LiveId" clId="{1E547114-4D2C-45BA-B51B-1B3AA6E3DA44}" dt="2022-11-21T21:17:30.274" v="501" actId="26606"/>
          <ac:spMkLst>
            <pc:docMk/>
            <pc:sldMk cId="532359539" sldId="264"/>
            <ac:spMk id="20" creationId="{FF9F2414-84E8-453E-B1F3-389FDE8192D9}"/>
          </ac:spMkLst>
        </pc:spChg>
        <pc:spChg chg="add">
          <ac:chgData name="James Kimotho" userId="6bec3b6f1aa6b89f" providerId="LiveId" clId="{1E547114-4D2C-45BA-B51B-1B3AA6E3DA44}" dt="2022-11-21T21:17:30.274" v="501" actId="26606"/>
          <ac:spMkLst>
            <pc:docMk/>
            <pc:sldMk cId="532359539" sldId="264"/>
            <ac:spMk id="22" creationId="{3ECA69A1-7536-43AC-85EF-C7106179F5ED}"/>
          </ac:spMkLst>
        </pc:spChg>
        <pc:picChg chg="add mod">
          <ac:chgData name="James Kimotho" userId="6bec3b6f1aa6b89f" providerId="LiveId" clId="{1E547114-4D2C-45BA-B51B-1B3AA6E3DA44}" dt="2022-11-21T21:17:30.274" v="501" actId="26606"/>
          <ac:picMkLst>
            <pc:docMk/>
            <pc:sldMk cId="532359539" sldId="264"/>
            <ac:picMk id="5" creationId="{BE963157-B81D-4E55-E789-DFF103507CBF}"/>
          </ac:picMkLst>
        </pc:picChg>
      </pc:sldChg>
      <pc:sldChg chg="addSp delSp modSp new mod setBg">
        <pc:chgData name="James Kimotho" userId="6bec3b6f1aa6b89f" providerId="LiveId" clId="{1E547114-4D2C-45BA-B51B-1B3AA6E3DA44}" dt="2022-11-21T21:17:42.370" v="504" actId="26606"/>
        <pc:sldMkLst>
          <pc:docMk/>
          <pc:sldMk cId="2602811304" sldId="265"/>
        </pc:sldMkLst>
        <pc:spChg chg="del">
          <ac:chgData name="James Kimotho" userId="6bec3b6f1aa6b89f" providerId="LiveId" clId="{1E547114-4D2C-45BA-B51B-1B3AA6E3DA44}" dt="2022-11-21T21:13:48.314" v="484" actId="478"/>
          <ac:spMkLst>
            <pc:docMk/>
            <pc:sldMk cId="2602811304" sldId="265"/>
            <ac:spMk id="2" creationId="{7B44EE66-753F-A7D9-215A-E938707FD4BE}"/>
          </ac:spMkLst>
        </pc:spChg>
        <pc:spChg chg="del">
          <ac:chgData name="James Kimotho" userId="6bec3b6f1aa6b89f" providerId="LiveId" clId="{1E547114-4D2C-45BA-B51B-1B3AA6E3DA44}" dt="2022-11-21T21:13:42.223" v="483" actId="478"/>
          <ac:spMkLst>
            <pc:docMk/>
            <pc:sldMk cId="2602811304" sldId="265"/>
            <ac:spMk id="3" creationId="{D8B3C510-CCA8-0568-B747-FE145CC3BEA6}"/>
          </ac:spMkLst>
        </pc:spChg>
        <pc:spChg chg="add del">
          <ac:chgData name="James Kimotho" userId="6bec3b6f1aa6b89f" providerId="LiveId" clId="{1E547114-4D2C-45BA-B51B-1B3AA6E3DA44}" dt="2022-11-21T21:17:42.348" v="503" actId="26606"/>
          <ac:spMkLst>
            <pc:docMk/>
            <pc:sldMk cId="2602811304" sldId="265"/>
            <ac:spMk id="10" creationId="{86FF76B9-219D-4469-AF87-0236D29032F1}"/>
          </ac:spMkLst>
        </pc:spChg>
        <pc:spChg chg="add del">
          <ac:chgData name="James Kimotho" userId="6bec3b6f1aa6b89f" providerId="LiveId" clId="{1E547114-4D2C-45BA-B51B-1B3AA6E3DA44}" dt="2022-11-21T21:17:42.348" v="503" actId="26606"/>
          <ac:spMkLst>
            <pc:docMk/>
            <pc:sldMk cId="2602811304" sldId="265"/>
            <ac:spMk id="16" creationId="{2E80C965-DB6D-4F81-9E9E-B027384D0BD6}"/>
          </ac:spMkLst>
        </pc:spChg>
        <pc:spChg chg="add del">
          <ac:chgData name="James Kimotho" userId="6bec3b6f1aa6b89f" providerId="LiveId" clId="{1E547114-4D2C-45BA-B51B-1B3AA6E3DA44}" dt="2022-11-21T21:17:42.348" v="503" actId="26606"/>
          <ac:spMkLst>
            <pc:docMk/>
            <pc:sldMk cId="2602811304" sldId="265"/>
            <ac:spMk id="18" creationId="{633C5E46-DAC5-4661-9C87-22B08E2A512F}"/>
          </ac:spMkLst>
        </pc:spChg>
        <pc:spChg chg="add">
          <ac:chgData name="James Kimotho" userId="6bec3b6f1aa6b89f" providerId="LiveId" clId="{1E547114-4D2C-45BA-B51B-1B3AA6E3DA44}" dt="2022-11-21T21:17:42.370" v="504" actId="26606"/>
          <ac:spMkLst>
            <pc:docMk/>
            <pc:sldMk cId="2602811304" sldId="265"/>
            <ac:spMk id="20" creationId="{FF9F2414-84E8-453E-B1F3-389FDE8192D9}"/>
          </ac:spMkLst>
        </pc:spChg>
        <pc:spChg chg="add">
          <ac:chgData name="James Kimotho" userId="6bec3b6f1aa6b89f" providerId="LiveId" clId="{1E547114-4D2C-45BA-B51B-1B3AA6E3DA44}" dt="2022-11-21T21:17:42.370" v="504" actId="26606"/>
          <ac:spMkLst>
            <pc:docMk/>
            <pc:sldMk cId="2602811304" sldId="265"/>
            <ac:spMk id="21" creationId="{F3060C83-F051-4F0E-ABAD-AA0DFC48B218}"/>
          </ac:spMkLst>
        </pc:spChg>
        <pc:spChg chg="add">
          <ac:chgData name="James Kimotho" userId="6bec3b6f1aa6b89f" providerId="LiveId" clId="{1E547114-4D2C-45BA-B51B-1B3AA6E3DA44}" dt="2022-11-21T21:17:42.370" v="504" actId="26606"/>
          <ac:spMkLst>
            <pc:docMk/>
            <pc:sldMk cId="2602811304" sldId="265"/>
            <ac:spMk id="22" creationId="{3ECA69A1-7536-43AC-85EF-C7106179F5ED}"/>
          </ac:spMkLst>
        </pc:spChg>
        <pc:spChg chg="add">
          <ac:chgData name="James Kimotho" userId="6bec3b6f1aa6b89f" providerId="LiveId" clId="{1E547114-4D2C-45BA-B51B-1B3AA6E3DA44}" dt="2022-11-21T21:17:42.370" v="504" actId="26606"/>
          <ac:spMkLst>
            <pc:docMk/>
            <pc:sldMk cId="2602811304" sldId="265"/>
            <ac:spMk id="23" creationId="{83C98ABE-055B-441F-B07E-44F97F083C39}"/>
          </ac:spMkLst>
        </pc:spChg>
        <pc:spChg chg="add">
          <ac:chgData name="James Kimotho" userId="6bec3b6f1aa6b89f" providerId="LiveId" clId="{1E547114-4D2C-45BA-B51B-1B3AA6E3DA44}" dt="2022-11-21T21:17:42.370" v="504" actId="26606"/>
          <ac:spMkLst>
            <pc:docMk/>
            <pc:sldMk cId="2602811304" sldId="265"/>
            <ac:spMk id="24" creationId="{29FDB030-9B49-4CED-8CCD-4D99382388AC}"/>
          </ac:spMkLst>
        </pc:spChg>
        <pc:spChg chg="add">
          <ac:chgData name="James Kimotho" userId="6bec3b6f1aa6b89f" providerId="LiveId" clId="{1E547114-4D2C-45BA-B51B-1B3AA6E3DA44}" dt="2022-11-21T21:17:42.370" v="504" actId="26606"/>
          <ac:spMkLst>
            <pc:docMk/>
            <pc:sldMk cId="2602811304" sldId="265"/>
            <ac:spMk id="25" creationId="{3783CA14-24A1-485C-8B30-D6A5D87987AD}"/>
          </ac:spMkLst>
        </pc:spChg>
        <pc:spChg chg="add">
          <ac:chgData name="James Kimotho" userId="6bec3b6f1aa6b89f" providerId="LiveId" clId="{1E547114-4D2C-45BA-B51B-1B3AA6E3DA44}" dt="2022-11-21T21:17:42.370" v="504" actId="26606"/>
          <ac:spMkLst>
            <pc:docMk/>
            <pc:sldMk cId="2602811304" sldId="265"/>
            <ac:spMk id="26" creationId="{9A97C86A-04D6-40F7-AE84-31AB43E6A846}"/>
          </ac:spMkLst>
        </pc:spChg>
        <pc:grpChg chg="add del">
          <ac:chgData name="James Kimotho" userId="6bec3b6f1aa6b89f" providerId="LiveId" clId="{1E547114-4D2C-45BA-B51B-1B3AA6E3DA44}" dt="2022-11-21T21:17:42.348" v="503" actId="26606"/>
          <ac:grpSpMkLst>
            <pc:docMk/>
            <pc:sldMk cId="2602811304" sldId="265"/>
            <ac:grpSpMk id="12" creationId="{DB88BD78-87E1-424D-B479-C37D8E41B12E}"/>
          </ac:grpSpMkLst>
        </pc:grpChg>
        <pc:picChg chg="add mod">
          <ac:chgData name="James Kimotho" userId="6bec3b6f1aa6b89f" providerId="LiveId" clId="{1E547114-4D2C-45BA-B51B-1B3AA6E3DA44}" dt="2022-11-21T21:17:42.370" v="504" actId="26606"/>
          <ac:picMkLst>
            <pc:docMk/>
            <pc:sldMk cId="2602811304" sldId="265"/>
            <ac:picMk id="5" creationId="{C24C7F70-BD4F-5D24-2838-531DA9F0B7F9}"/>
          </ac:picMkLst>
        </pc:picChg>
      </pc:sldChg>
      <pc:sldChg chg="del">
        <pc:chgData name="James Kimotho" userId="6bec3b6f1aa6b89f" providerId="LiveId" clId="{1E547114-4D2C-45BA-B51B-1B3AA6E3DA44}" dt="2022-11-21T20:06:11.705" v="0" actId="47"/>
        <pc:sldMkLst>
          <pc:docMk/>
          <pc:sldMk cId="2701971347" sldId="265"/>
        </pc:sldMkLst>
      </pc:sldChg>
      <pc:sldChg chg="del">
        <pc:chgData name="James Kimotho" userId="6bec3b6f1aa6b89f" providerId="LiveId" clId="{1E547114-4D2C-45BA-B51B-1B3AA6E3DA44}" dt="2022-11-21T20:06:11.705" v="0" actId="47"/>
        <pc:sldMkLst>
          <pc:docMk/>
          <pc:sldMk cId="2766812738" sldId="266"/>
        </pc:sldMkLst>
      </pc:sldChg>
      <pc:sldChg chg="del">
        <pc:chgData name="James Kimotho" userId="6bec3b6f1aa6b89f" providerId="LiveId" clId="{1E547114-4D2C-45BA-B51B-1B3AA6E3DA44}" dt="2022-11-21T20:06:11.705" v="0" actId="47"/>
        <pc:sldMkLst>
          <pc:docMk/>
          <pc:sldMk cId="428204285" sldId="267"/>
        </pc:sldMkLst>
      </pc:sldChg>
      <pc:sldChg chg="del">
        <pc:chgData name="James Kimotho" userId="6bec3b6f1aa6b89f" providerId="LiveId" clId="{1E547114-4D2C-45BA-B51B-1B3AA6E3DA44}" dt="2022-11-21T20:06:11.705" v="0" actId="47"/>
        <pc:sldMkLst>
          <pc:docMk/>
          <pc:sldMk cId="3333439091" sldId="268"/>
        </pc:sldMkLst>
      </pc:sldChg>
      <pc:sldChg chg="del">
        <pc:chgData name="James Kimotho" userId="6bec3b6f1aa6b89f" providerId="LiveId" clId="{1E547114-4D2C-45BA-B51B-1B3AA6E3DA44}" dt="2022-11-21T20:06:11.705" v="0" actId="47"/>
        <pc:sldMkLst>
          <pc:docMk/>
          <pc:sldMk cId="817375830" sldId="269"/>
        </pc:sldMkLst>
      </pc:sldChg>
    </pc:docChg>
  </pc:docChgLst>
  <pc:docChgLst>
    <pc:chgData name="James Kimotho" userId="6bec3b6f1aa6b89f" providerId="LiveId" clId="{9BED3643-5FD2-4122-96C7-542EEBF49305}"/>
    <pc:docChg chg="undo custSel addSld modSld">
      <pc:chgData name="James Kimotho" userId="6bec3b6f1aa6b89f" providerId="LiveId" clId="{9BED3643-5FD2-4122-96C7-542EEBF49305}" dt="2023-11-09T06:42:49.380" v="291" actId="20577"/>
      <pc:docMkLst>
        <pc:docMk/>
      </pc:docMkLst>
      <pc:sldChg chg="modSp mod">
        <pc:chgData name="James Kimotho" userId="6bec3b6f1aa6b89f" providerId="LiveId" clId="{9BED3643-5FD2-4122-96C7-542EEBF49305}" dt="2023-11-08T19:48:06.722" v="75" actId="20577"/>
        <pc:sldMkLst>
          <pc:docMk/>
          <pc:sldMk cId="4179377147" sldId="256"/>
        </pc:sldMkLst>
        <pc:spChg chg="mod">
          <ac:chgData name="James Kimotho" userId="6bec3b6f1aa6b89f" providerId="LiveId" clId="{9BED3643-5FD2-4122-96C7-542EEBF49305}" dt="2023-11-08T19:48:06.722" v="75" actId="20577"/>
          <ac:spMkLst>
            <pc:docMk/>
            <pc:sldMk cId="4179377147" sldId="256"/>
            <ac:spMk id="5" creationId="{00000000-0000-0000-0000-000000000000}"/>
          </ac:spMkLst>
        </pc:spChg>
        <pc:picChg chg="mod">
          <ac:chgData name="James Kimotho" userId="6bec3b6f1aa6b89f" providerId="LiveId" clId="{9BED3643-5FD2-4122-96C7-542EEBF49305}" dt="2023-10-29T20:18:55.485" v="44" actId="1076"/>
          <ac:picMkLst>
            <pc:docMk/>
            <pc:sldMk cId="4179377147" sldId="256"/>
            <ac:picMk id="7" creationId="{00000000-0000-0000-0000-000000000000}"/>
          </ac:picMkLst>
        </pc:picChg>
      </pc:sldChg>
      <pc:sldChg chg="modSp mod">
        <pc:chgData name="James Kimotho" userId="6bec3b6f1aa6b89f" providerId="LiveId" clId="{9BED3643-5FD2-4122-96C7-542EEBF49305}" dt="2023-11-09T06:42:49.380" v="291" actId="20577"/>
        <pc:sldMkLst>
          <pc:docMk/>
          <pc:sldMk cId="109175194" sldId="257"/>
        </pc:sldMkLst>
        <pc:spChg chg="mod">
          <ac:chgData name="James Kimotho" userId="6bec3b6f1aa6b89f" providerId="LiveId" clId="{9BED3643-5FD2-4122-96C7-542EEBF49305}" dt="2023-11-09T06:42:49.380" v="291" actId="20577"/>
          <ac:spMkLst>
            <pc:docMk/>
            <pc:sldMk cId="109175194" sldId="257"/>
            <ac:spMk id="3" creationId="{5927331C-5F97-694B-7730-4BAACF38BC8F}"/>
          </ac:spMkLst>
        </pc:spChg>
      </pc:sldChg>
      <pc:sldChg chg="addSp delSp modSp new mod">
        <pc:chgData name="James Kimotho" userId="6bec3b6f1aa6b89f" providerId="LiveId" clId="{9BED3643-5FD2-4122-96C7-542EEBF49305}" dt="2023-11-08T20:45:37.799" v="287" actId="13822"/>
        <pc:sldMkLst>
          <pc:docMk/>
          <pc:sldMk cId="2648444498" sldId="266"/>
        </pc:sldMkLst>
        <pc:spChg chg="mod">
          <ac:chgData name="James Kimotho" userId="6bec3b6f1aa6b89f" providerId="LiveId" clId="{9BED3643-5FD2-4122-96C7-542EEBF49305}" dt="2023-11-08T20:31:05.828" v="241" actId="1076"/>
          <ac:spMkLst>
            <pc:docMk/>
            <pc:sldMk cId="2648444498" sldId="266"/>
            <ac:spMk id="2" creationId="{030408C8-DAED-41E9-2053-5EE7AFAC9159}"/>
          </ac:spMkLst>
        </pc:spChg>
        <pc:spChg chg="del">
          <ac:chgData name="James Kimotho" userId="6bec3b6f1aa6b89f" providerId="LiveId" clId="{9BED3643-5FD2-4122-96C7-542EEBF49305}" dt="2023-11-08T20:23:41.029" v="222" actId="478"/>
          <ac:spMkLst>
            <pc:docMk/>
            <pc:sldMk cId="2648444498" sldId="266"/>
            <ac:spMk id="3" creationId="{6B13B571-B9ED-6DA2-F07D-767E8AC56FA1}"/>
          </ac:spMkLst>
        </pc:spChg>
        <pc:spChg chg="add mod">
          <ac:chgData name="James Kimotho" userId="6bec3b6f1aa6b89f" providerId="LiveId" clId="{9BED3643-5FD2-4122-96C7-542EEBF49305}" dt="2023-11-08T20:45:37.799" v="287" actId="13822"/>
          <ac:spMkLst>
            <pc:docMk/>
            <pc:sldMk cId="2648444498" sldId="266"/>
            <ac:spMk id="13" creationId="{451D40EA-8250-6B96-554A-B5756F388B06}"/>
          </ac:spMkLst>
        </pc:spChg>
        <pc:picChg chg="add mod modCrop">
          <ac:chgData name="James Kimotho" userId="6bec3b6f1aa6b89f" providerId="LiveId" clId="{9BED3643-5FD2-4122-96C7-542EEBF49305}" dt="2023-11-08T20:39:07.033" v="272" actId="688"/>
          <ac:picMkLst>
            <pc:docMk/>
            <pc:sldMk cId="2648444498" sldId="266"/>
            <ac:picMk id="5" creationId="{F8A181E0-A339-832A-AAB4-D5F799A00920}"/>
          </ac:picMkLst>
        </pc:picChg>
        <pc:picChg chg="add mod">
          <ac:chgData name="James Kimotho" userId="6bec3b6f1aa6b89f" providerId="LiveId" clId="{9BED3643-5FD2-4122-96C7-542EEBF49305}" dt="2023-11-08T20:38:28.988" v="262" actId="14100"/>
          <ac:picMkLst>
            <pc:docMk/>
            <pc:sldMk cId="2648444498" sldId="266"/>
            <ac:picMk id="7" creationId="{C0E1D6D2-1BFF-7443-B5FF-D800241AC059}"/>
          </ac:picMkLst>
        </pc:picChg>
        <pc:picChg chg="add mod">
          <ac:chgData name="James Kimotho" userId="6bec3b6f1aa6b89f" providerId="LiveId" clId="{9BED3643-5FD2-4122-96C7-542EEBF49305}" dt="2023-11-08T20:34:31.554" v="261" actId="1076"/>
          <ac:picMkLst>
            <pc:docMk/>
            <pc:sldMk cId="2648444498" sldId="266"/>
            <ac:picMk id="9" creationId="{9CCFEBCB-E70A-CE6C-0A57-80252A264FC2}"/>
          </ac:picMkLst>
        </pc:picChg>
        <pc:picChg chg="add mod modCrop">
          <ac:chgData name="James Kimotho" userId="6bec3b6f1aa6b89f" providerId="LiveId" clId="{9BED3643-5FD2-4122-96C7-542EEBF49305}" dt="2023-11-08T20:39:05.277" v="270" actId="688"/>
          <ac:picMkLst>
            <pc:docMk/>
            <pc:sldMk cId="2648444498" sldId="266"/>
            <ac:picMk id="11" creationId="{E27A5290-3CF8-FAE5-68DF-75A64228C628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64270-F475-4AE7-82D7-83B714A100BF}" type="datetimeFigureOut">
              <a:rPr lang="en-US" smtClean="0"/>
              <a:t>11/8/2023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7548-C465-423B-9291-3943EDB184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950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64270-F475-4AE7-82D7-83B714A100BF}" type="datetimeFigureOut">
              <a:rPr lang="en-US" smtClean="0"/>
              <a:t>11/8/2023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7548-C465-423B-9291-3943EDB184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049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64270-F475-4AE7-82D7-83B714A100BF}" type="datetimeFigureOut">
              <a:rPr lang="en-US" smtClean="0"/>
              <a:t>11/8/2023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7548-C465-423B-9291-3943EDB184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84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64270-F475-4AE7-82D7-83B714A100BF}" type="datetimeFigureOut">
              <a:rPr lang="en-US" smtClean="0"/>
              <a:t>11/8/2023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7548-C465-423B-9291-3943EDB184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222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64270-F475-4AE7-82D7-83B714A100BF}" type="datetimeFigureOut">
              <a:rPr lang="en-US" smtClean="0"/>
              <a:t>11/8/2023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7548-C465-423B-9291-3943EDB184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423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64270-F475-4AE7-82D7-83B714A100BF}" type="datetimeFigureOut">
              <a:rPr lang="en-US" smtClean="0"/>
              <a:t>11/8/2023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7548-C465-423B-9291-3943EDB184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1237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64270-F475-4AE7-82D7-83B714A100BF}" type="datetimeFigureOut">
              <a:rPr lang="en-US" smtClean="0"/>
              <a:t>11/8/2023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7548-C465-423B-9291-3943EDB184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436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64270-F475-4AE7-82D7-83B714A100BF}" type="datetimeFigureOut">
              <a:rPr lang="en-US" smtClean="0"/>
              <a:t>11/8/2023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7548-C465-423B-9291-3943EDB184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627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64270-F475-4AE7-82D7-83B714A100BF}" type="datetimeFigureOut">
              <a:rPr lang="en-US" smtClean="0"/>
              <a:t>11/8/2023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7548-C465-423B-9291-3943EDB184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866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64270-F475-4AE7-82D7-83B714A100BF}" type="datetimeFigureOut">
              <a:rPr lang="en-US" smtClean="0"/>
              <a:t>11/8/2023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7548-C465-423B-9291-3943EDB184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573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64270-F475-4AE7-82D7-83B714A100BF}" type="datetimeFigureOut">
              <a:rPr lang="en-US" smtClean="0"/>
              <a:t>11/8/2023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7548-C465-423B-9291-3943EDB184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023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364270-F475-4AE7-82D7-83B714A100BF}" type="datetimeFigureOut">
              <a:rPr lang="en-US" smtClean="0"/>
              <a:t>11/8/2023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C7548-C465-423B-9291-3943EDB184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02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11">
            <a:extLst>
              <a:ext uri="{FF2B5EF4-FFF2-40B4-BE49-F238E27FC236}">
                <a16:creationId xmlns:a16="http://schemas.microsoft.com/office/drawing/2014/main" id="{6753252F-4873-4F63-801D-CC719279A7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13">
            <a:extLst>
              <a:ext uri="{FF2B5EF4-FFF2-40B4-BE49-F238E27FC236}">
                <a16:creationId xmlns:a16="http://schemas.microsoft.com/office/drawing/2014/main" id="{047C8CCB-F95D-4249-92DD-651249D353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334B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529243" y="2074686"/>
            <a:ext cx="3390499" cy="3123279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  <a:scene3d>
            <a:camera prst="perspectiveAbove"/>
            <a:lightRig rig="threePt" dir="t"/>
          </a:scene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sz="2600" b="1" kern="1200" dirty="0">
                <a:solidFill>
                  <a:srgbClr val="FFFFFF"/>
                </a:solidFill>
                <a:effectLst/>
                <a:latin typeface="+mj-lt"/>
                <a:ea typeface="+mj-ea"/>
                <a:cs typeface="+mj-cs"/>
              </a:rPr>
              <a:t>Adjuvants in Development &amp; manufacturing vaccines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sz="26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Lecture 8</a:t>
            </a:r>
            <a:endParaRPr lang="en-US" sz="2600" b="1" kern="1200" dirty="0">
              <a:solidFill>
                <a:srgbClr val="FF0000"/>
              </a:solidFill>
              <a:effectLst/>
              <a:latin typeface="+mj-lt"/>
              <a:ea typeface="+mj-ea"/>
              <a:cs typeface="+mj-cs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8410" y="238946"/>
            <a:ext cx="6210378" cy="493098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DDFE40A-5FF4-8568-4BE5-946EC84C4863}"/>
              </a:ext>
            </a:extLst>
          </p:cNvPr>
          <p:cNvSpPr txBox="1"/>
          <p:nvPr/>
        </p:nvSpPr>
        <p:spPr>
          <a:xfrm>
            <a:off x="4614794" y="5197965"/>
            <a:ext cx="6093994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1" u="sng" dirty="0"/>
              <a:t>Highlights from:</a:t>
            </a:r>
            <a:r>
              <a:rPr lang="en-US" sz="1100" dirty="0"/>
              <a:t>  </a:t>
            </a:r>
            <a:r>
              <a:rPr lang="en-US" sz="1100" dirty="0" err="1"/>
              <a:t>Dangi</a:t>
            </a:r>
            <a:r>
              <a:rPr lang="en-US" sz="1100" dirty="0"/>
              <a:t>, A. A., </a:t>
            </a:r>
            <a:r>
              <a:rPr lang="en-US" sz="1100" dirty="0" err="1"/>
              <a:t>Sheth</a:t>
            </a:r>
            <a:r>
              <a:rPr lang="en-US" sz="1100" dirty="0"/>
              <a:t>, N. R., </a:t>
            </a:r>
            <a:r>
              <a:rPr lang="en-US" sz="1100" dirty="0" err="1"/>
              <a:t>Sodha</a:t>
            </a:r>
            <a:r>
              <a:rPr lang="en-US" sz="1100" dirty="0"/>
              <a:t>, H. H., Joshi, P. C., </a:t>
            </a:r>
            <a:r>
              <a:rPr lang="en-US" sz="1100" dirty="0" err="1"/>
              <a:t>Bhalodiya</a:t>
            </a:r>
            <a:r>
              <a:rPr lang="en-US" sz="1100" dirty="0"/>
              <a:t>, D. S., Panchal, A. C., &amp; </a:t>
            </a:r>
            <a:r>
              <a:rPr lang="en-US" sz="1100" dirty="0" err="1"/>
              <a:t>Ramanuj</a:t>
            </a:r>
            <a:r>
              <a:rPr lang="en-US" sz="1100" dirty="0"/>
              <a:t>, P. R. (2011). Formulation and development of vaccines and their selection for next generation. Bulletin of Pharmaceutical Research, 1(3), 49-62.</a:t>
            </a:r>
            <a:endParaRPr lang="en-KE" sz="1100" dirty="0"/>
          </a:p>
        </p:txBody>
      </p:sp>
    </p:spTree>
    <p:extLst>
      <p:ext uri="{BB962C8B-B14F-4D97-AF65-F5344CB8AC3E}">
        <p14:creationId xmlns:p14="http://schemas.microsoft.com/office/powerpoint/2010/main" val="41793771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9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Freeform: Shape 11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13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15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: Shape 17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24C7F70-BD4F-5D24-2838-531DA9F0B7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376" y="643467"/>
            <a:ext cx="10269247" cy="5571065"/>
          </a:xfrm>
          <a:prstGeom prst="rect">
            <a:avLst/>
          </a:prstGeom>
          <a:ln>
            <a:noFill/>
          </a:ln>
        </p:spPr>
      </p:pic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8113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0408C8-DAED-41E9-2053-5EE7AFAC91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25" y="200924"/>
            <a:ext cx="6591300" cy="660111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Some papers from the topic</a:t>
            </a:r>
            <a:endParaRPr lang="en-KE" dirty="0">
              <a:solidFill>
                <a:srgbClr val="FF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8A181E0-A339-832A-AAB4-D5F799A0092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5236"/>
          <a:stretch/>
        </p:blipFill>
        <p:spPr>
          <a:xfrm>
            <a:off x="6284196" y="1635397"/>
            <a:ext cx="5657872" cy="163175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0E1D6D2-1BFF-7443-B5FF-D800241AC0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62671">
            <a:off x="288905" y="1204195"/>
            <a:ext cx="5537458" cy="183921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CCFEBCB-E70A-CE6C-0A57-80252A264F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302080">
            <a:off x="351095" y="4182475"/>
            <a:ext cx="5182323" cy="146705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27A5290-3CF8-FAE5-68DF-75A64228C62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8471"/>
          <a:stretch/>
        </p:blipFill>
        <p:spPr>
          <a:xfrm>
            <a:off x="6096000" y="3960955"/>
            <a:ext cx="5907804" cy="116058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51D40EA-8250-6B96-554A-B5756F388B06}"/>
              </a:ext>
            </a:extLst>
          </p:cNvPr>
          <p:cNvSpPr txBox="1"/>
          <p:nvPr/>
        </p:nvSpPr>
        <p:spPr>
          <a:xfrm>
            <a:off x="3236196" y="5702069"/>
            <a:ext cx="6096000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/>
              <a:t>Evaluation of the immune response and toxicity profiles of Co-administration of different COVID-19 vaccines in BALB c/mice</a:t>
            </a:r>
            <a:endParaRPr lang="en-KE" dirty="0"/>
          </a:p>
        </p:txBody>
      </p:sp>
    </p:spTree>
    <p:extLst>
      <p:ext uri="{BB962C8B-B14F-4D97-AF65-F5344CB8AC3E}">
        <p14:creationId xmlns:p14="http://schemas.microsoft.com/office/powerpoint/2010/main" val="26484444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522E427-A4CD-244E-922A-7D86CAE79B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34" y="1153572"/>
            <a:ext cx="3200400" cy="446116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Adjuvants</a:t>
            </a:r>
            <a:endParaRPr lang="en-KE" dirty="0">
              <a:solidFill>
                <a:srgbClr val="FFFFFF"/>
              </a:solidFill>
            </a:endParaRP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27331C-5F97-694B-7730-4BAACF38BC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7272" y="166255"/>
            <a:ext cx="7803055" cy="6372657"/>
          </a:xfrm>
        </p:spPr>
        <p:txBody>
          <a:bodyPr anchor="ctr">
            <a:normAutofit/>
          </a:bodyPr>
          <a:lstStyle/>
          <a:p>
            <a:pPr>
              <a:spcAft>
                <a:spcPts val="800"/>
              </a:spcAft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Adjuvant is a term derived from the Latin word “</a:t>
            </a:r>
            <a:r>
              <a:rPr lang="en-US" sz="20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adjuvare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”, which means to aid or to help and it was first coined by Ramon in 1926, who observed that horses </a:t>
            </a:r>
            <a:r>
              <a:rPr lang="en-US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developed abscesses 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 the site of an injection of diphtheria toxoid produced higher antitoxin titers than animals without abscesses.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This was explained in 1990’s after the discovery of 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Damage-Associated Molecular Patterns (</a:t>
            </a:r>
            <a:r>
              <a:rPr lang="en-US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DAMPs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such as IL-1</a:t>
            </a:r>
            <a:r>
              <a:rPr lang="el-GR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α, 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 IL-33 that bind </a:t>
            </a:r>
            <a:r>
              <a:rPr lang="en-US" sz="20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Pattern-Recognition 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Receptors (</a:t>
            </a:r>
            <a:r>
              <a:rPr lang="en-US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PRRs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), initiating a noninfectious inflammatory response.</a:t>
            </a:r>
          </a:p>
          <a:p>
            <a:pPr>
              <a:spcAft>
                <a:spcPts val="800"/>
              </a:spcAft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1926, Glenny demonstrated the adjuvant activity of </a:t>
            </a:r>
            <a:r>
              <a:rPr lang="en-US" sz="20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aluminum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compounds utilizing an alum-precipitated diphtheria toxoid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a case of serendipity</a:t>
            </a:r>
            <a:endParaRPr lang="en-US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the mid-1930s, Freund developed a powerful immunologic adjuvant composed of a water-in-mineral oil emulsion containing killed mycobacteria, known as </a:t>
            </a:r>
            <a:r>
              <a:rPr lang="en-US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Freund’s complete adjuvant (FCA).</a:t>
            </a:r>
          </a:p>
          <a:p>
            <a:pPr>
              <a:spcAft>
                <a:spcPts val="800"/>
              </a:spcAft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Adjuvant has traditionally been defined as agents added to vaccine formulations that </a:t>
            </a:r>
            <a:r>
              <a:rPr lang="en-US" sz="20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enhance the immunogenicity 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 antigens </a:t>
            </a:r>
            <a:r>
              <a:rPr lang="en-US" sz="20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vivo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91751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BB867FF-FC45-48F7-8104-F89BE54909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BB56887-D0D5-4F0C-9E19-7247EB83C8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V="1">
            <a:off x="555710" y="2183223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594CA8-B9AC-963D-0B94-9A426164FA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38463"/>
            <a:ext cx="10515600" cy="5238500"/>
          </a:xfrm>
        </p:spPr>
        <p:txBody>
          <a:bodyPr>
            <a:normAutofit/>
          </a:bodyPr>
          <a:lstStyle/>
          <a:p>
            <a:pPr>
              <a:spcAft>
                <a:spcPts val="800"/>
              </a:spcAft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proposed update of this definition divides adjuvant into two classes: </a:t>
            </a:r>
          </a:p>
          <a:p>
            <a:pPr lvl="1"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delivery systems </a:t>
            </a:r>
          </a:p>
          <a:p>
            <a:pPr lvl="1"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Immunopotentiators</a:t>
            </a:r>
          </a:p>
          <a:p>
            <a:pPr>
              <a:spcAft>
                <a:spcPts val="800"/>
              </a:spcAft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Adjuvants may exert their activities by</a:t>
            </a:r>
          </a:p>
          <a:p>
            <a:pPr lvl="1"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their impact on the presentation of the antigen to the immune system (e.g. adsorbents, particles and emulsions), </a:t>
            </a:r>
          </a:p>
          <a:p>
            <a:pPr lvl="1"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Increasing the antigen/adjuvant uptake (e.g. emulsions).</a:t>
            </a:r>
          </a:p>
          <a:p>
            <a:pPr lvl="1"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distribution (targeting to specific cells)</a:t>
            </a:r>
          </a:p>
          <a:p>
            <a:pPr lvl="1"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the immune potentiation/modulation (e.g. microbial, synthetic and endogenous adjuvants)</a:t>
            </a:r>
          </a:p>
          <a:p>
            <a:pPr lvl="1"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protection of the antigen from degradation and elimination.</a:t>
            </a:r>
            <a:endParaRPr lang="en-KE" sz="2000" dirty="0"/>
          </a:p>
          <a:p>
            <a:endParaRPr lang="en-KE" sz="1400" dirty="0"/>
          </a:p>
        </p:txBody>
      </p:sp>
    </p:spTree>
    <p:extLst>
      <p:ext uri="{BB962C8B-B14F-4D97-AF65-F5344CB8AC3E}">
        <p14:creationId xmlns:p14="http://schemas.microsoft.com/office/powerpoint/2010/main" val="33617696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8">
            <a:extLst>
              <a:ext uri="{FF2B5EF4-FFF2-40B4-BE49-F238E27FC236}">
                <a16:creationId xmlns:a16="http://schemas.microsoft.com/office/drawing/2014/main" id="{4C608BEB-860E-4094-8511-78603564A7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059050" cy="685800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FAE0760-9470-B96E-AFF1-918486A47C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2488"/>
            <a:ext cx="2899189" cy="436384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0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Role of adjuvant in vaccine development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A5790E-E42D-1B04-829F-B30A8FF62D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80855" y="1412489"/>
            <a:ext cx="3427283" cy="4363844"/>
          </a:xfrm>
        </p:spPr>
        <p:txBody>
          <a:bodyPr vert="horz" lIns="91440" tIns="45720" rIns="91440" bIns="45720" rtlCol="0">
            <a:normAutofit/>
          </a:bodyPr>
          <a:lstStyle/>
          <a:p>
            <a:pPr marL="0">
              <a:spcBef>
                <a:spcPts val="0"/>
              </a:spcBef>
              <a:spcAft>
                <a:spcPts val="600"/>
              </a:spcAft>
            </a:pPr>
            <a:r>
              <a:rPr lang="en-US" sz="2000"/>
              <a:t>1) To increase the total antibody titer or functional titers</a:t>
            </a:r>
          </a:p>
          <a:p>
            <a:pPr marL="0">
              <a:spcBef>
                <a:spcPts val="0"/>
              </a:spcBef>
              <a:spcAft>
                <a:spcPts val="600"/>
              </a:spcAft>
            </a:pPr>
            <a:r>
              <a:rPr lang="en-US" sz="2000"/>
              <a:t>2) To decrease the dose of antigen needed </a:t>
            </a:r>
          </a:p>
          <a:p>
            <a:pPr marL="0">
              <a:spcBef>
                <a:spcPts val="0"/>
              </a:spcBef>
              <a:spcAft>
                <a:spcPts val="600"/>
              </a:spcAft>
            </a:pPr>
            <a:r>
              <a:rPr lang="en-US" sz="2000"/>
              <a:t>3) To decrease the total number of doses of vaccine necessary for complete</a:t>
            </a:r>
          </a:p>
          <a:p>
            <a:pPr marL="0">
              <a:spcBef>
                <a:spcPts val="0"/>
              </a:spcBef>
              <a:spcAft>
                <a:spcPts val="600"/>
              </a:spcAft>
            </a:pPr>
            <a:r>
              <a:rPr lang="en-US" sz="2000"/>
              <a:t>immunization</a:t>
            </a:r>
          </a:p>
          <a:p>
            <a:pPr marL="0">
              <a:spcBef>
                <a:spcPts val="0"/>
              </a:spcBef>
              <a:spcAft>
                <a:spcPts val="600"/>
              </a:spcAft>
            </a:pPr>
            <a:r>
              <a:rPr lang="en-US" sz="2000"/>
              <a:t>4) To overcome competition in combination vaccines</a:t>
            </a:r>
          </a:p>
        </p:txBody>
      </p:sp>
      <p:cxnSp>
        <p:nvCxnSpPr>
          <p:cNvPr id="18" name="Straight Connector 10">
            <a:extLst>
              <a:ext uri="{FF2B5EF4-FFF2-40B4-BE49-F238E27FC236}">
                <a16:creationId xmlns:a16="http://schemas.microsoft.com/office/drawing/2014/main" id="{1F16A8D4-FE87-4604-88B2-394B5D1EB4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129871" y="1412488"/>
            <a:ext cx="0" cy="365760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DD4CA6D-B8A3-3EE3-5C74-E2777373D191}"/>
              </a:ext>
            </a:extLst>
          </p:cNvPr>
          <p:cNvSpPr txBox="1">
            <a:spLocks/>
          </p:cNvSpPr>
          <p:nvPr/>
        </p:nvSpPr>
        <p:spPr>
          <a:xfrm>
            <a:off x="8451604" y="1412489"/>
            <a:ext cx="3197701" cy="43638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/>
            <a:r>
              <a:rPr lang="en-US" sz="2000"/>
              <a:t>5) To enhance immune responses in the young or older populations</a:t>
            </a:r>
          </a:p>
          <a:p>
            <a:pPr marL="0"/>
            <a:r>
              <a:rPr lang="en-US" sz="2000"/>
              <a:t>6) To increase the speed and duration of the vaccine specific protective response</a:t>
            </a:r>
          </a:p>
          <a:p>
            <a:pPr marL="0"/>
            <a:r>
              <a:rPr lang="en-US" sz="2000"/>
              <a:t>7) To induce potent cell mediated immunity</a:t>
            </a:r>
          </a:p>
          <a:p>
            <a:pPr marL="0"/>
            <a:r>
              <a:rPr lang="en-US" sz="2000"/>
              <a:t>8) To induce mucosal immunity</a:t>
            </a:r>
          </a:p>
          <a:p>
            <a:pPr marL="0"/>
            <a:r>
              <a:rPr lang="en-US" sz="2000"/>
              <a:t>9) To induce broader immune response</a:t>
            </a:r>
          </a:p>
        </p:txBody>
      </p:sp>
    </p:spTree>
    <p:extLst>
      <p:ext uri="{BB962C8B-B14F-4D97-AF65-F5344CB8AC3E}">
        <p14:creationId xmlns:p14="http://schemas.microsoft.com/office/powerpoint/2010/main" val="19296194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54E2180-BD1C-0877-CCFE-2FDC9B1774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2665" y="794084"/>
            <a:ext cx="8041568" cy="3994484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9BE7FFB-6619-EA12-8445-975D2ADE6071}"/>
              </a:ext>
            </a:extLst>
          </p:cNvPr>
          <p:cNvSpPr txBox="1"/>
          <p:nvPr/>
        </p:nvSpPr>
        <p:spPr>
          <a:xfrm>
            <a:off x="2746208" y="266245"/>
            <a:ext cx="609399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Examples of mechanistic classes of adjuvants</a:t>
            </a:r>
            <a:endParaRPr lang="en-KE" sz="2400" dirty="0">
              <a:solidFill>
                <a:srgbClr val="FF0000"/>
              </a:solidFill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51F05DA-252D-0A90-888A-7821F685BC83}"/>
              </a:ext>
            </a:extLst>
          </p:cNvPr>
          <p:cNvSpPr/>
          <p:nvPr/>
        </p:nvSpPr>
        <p:spPr>
          <a:xfrm flipV="1">
            <a:off x="4363449" y="3420977"/>
            <a:ext cx="733926" cy="228600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KE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1A8E0FA3-FA37-9D43-D511-FE924DB26137}"/>
              </a:ext>
            </a:extLst>
          </p:cNvPr>
          <p:cNvSpPr/>
          <p:nvPr/>
        </p:nvSpPr>
        <p:spPr>
          <a:xfrm>
            <a:off x="4363449" y="2137608"/>
            <a:ext cx="733926" cy="144379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KE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2515055-43D6-939B-1DE9-533A226D822E}"/>
              </a:ext>
            </a:extLst>
          </p:cNvPr>
          <p:cNvSpPr txBox="1"/>
          <p:nvPr/>
        </p:nvSpPr>
        <p:spPr>
          <a:xfrm>
            <a:off x="8506326" y="1042555"/>
            <a:ext cx="33430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MPL - </a:t>
            </a:r>
            <a:r>
              <a:rPr lang="en-US" dirty="0" err="1"/>
              <a:t>Monophosphoryl</a:t>
            </a:r>
            <a:r>
              <a:rPr lang="en-US" dirty="0"/>
              <a:t> lipid A </a:t>
            </a:r>
            <a:endParaRPr lang="en-KE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141ECAA-7FBE-93E9-3508-9C96F4B86D18}"/>
              </a:ext>
            </a:extLst>
          </p:cNvPr>
          <p:cNvSpPr txBox="1"/>
          <p:nvPr/>
        </p:nvSpPr>
        <p:spPr>
          <a:xfrm>
            <a:off x="8545890" y="1726532"/>
            <a:ext cx="3303446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0" i="0" dirty="0">
                <a:solidFill>
                  <a:srgbClr val="11111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</a:t>
            </a:r>
            <a:r>
              <a:rPr lang="en-US" sz="1600" b="1" i="0" dirty="0">
                <a:solidFill>
                  <a:srgbClr val="11111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  <a:r>
              <a:rPr lang="en-US" sz="1600" b="1" i="0" dirty="0" err="1">
                <a:solidFill>
                  <a:srgbClr val="11111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immunostimulating</a:t>
            </a:r>
            <a:r>
              <a:rPr lang="en-US" sz="1600" b="1" i="0" dirty="0">
                <a:solidFill>
                  <a:srgbClr val="11111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complex</a:t>
            </a:r>
            <a:r>
              <a:rPr lang="en-US" sz="1600" b="0" i="0" dirty="0">
                <a:solidFill>
                  <a:srgbClr val="11111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or ISCOM is one adjuvant with multiple adjuvant properties. ISCOMs are open cage-like complexes typically with a diameter of about 40 nm that are built up by cholesterol, lipid, immunogen, and saponins from the bark of the tree Quillaia </a:t>
            </a:r>
            <a:r>
              <a:rPr lang="en-US" sz="1600" b="0" i="0" dirty="0" err="1">
                <a:solidFill>
                  <a:srgbClr val="11111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saponaria</a:t>
            </a:r>
            <a:r>
              <a:rPr lang="en-US" sz="1600" b="0" i="0" dirty="0">
                <a:solidFill>
                  <a:srgbClr val="11111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Molina.</a:t>
            </a:r>
            <a:endParaRPr lang="en-KE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5818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71D668C-3870-7AEB-2EDE-A54453BEA6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593" y="1066618"/>
            <a:ext cx="9183114" cy="43554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43D626F-0092-395E-6A1A-5F9EC0EFFF75}"/>
              </a:ext>
            </a:extLst>
          </p:cNvPr>
          <p:cNvSpPr txBox="1"/>
          <p:nvPr/>
        </p:nvSpPr>
        <p:spPr>
          <a:xfrm>
            <a:off x="3049003" y="368787"/>
            <a:ext cx="609399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>
                <a:solidFill>
                  <a:srgbClr val="FF0000"/>
                </a:solidFill>
              </a:rPr>
              <a:t>Alternative classification of adjuvants</a:t>
            </a:r>
            <a:endParaRPr lang="en-KE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0449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77CF62C-0D24-BD9E-158C-5F7B46920C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4315" y="541875"/>
            <a:ext cx="8903369" cy="52092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5D0EF02-2D11-C59C-11A6-B3B7926315D6}"/>
              </a:ext>
            </a:extLst>
          </p:cNvPr>
          <p:cNvSpPr txBox="1"/>
          <p:nvPr/>
        </p:nvSpPr>
        <p:spPr>
          <a:xfrm>
            <a:off x="2276976" y="0"/>
            <a:ext cx="60939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Vaccine adjuvant that have been evaluated in humans</a:t>
            </a:r>
            <a:endParaRPr lang="en-KE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4978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Table&#10;&#10;Description automatically generated">
            <a:extLst>
              <a:ext uri="{FF2B5EF4-FFF2-40B4-BE49-F238E27FC236}">
                <a16:creationId xmlns:a16="http://schemas.microsoft.com/office/drawing/2014/main" id="{64ECA82C-8A8B-1CD1-6420-D3E1F661F6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579" y="360417"/>
            <a:ext cx="10527632" cy="6069951"/>
          </a:xfrm>
          <a:prstGeom prst="rect">
            <a:avLst/>
          </a:prstGeom>
          <a:ln>
            <a:noFill/>
          </a:ln>
        </p:spPr>
      </p:pic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9015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9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Freeform: Shape 11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E963157-B81D-4E55-E789-DFF103507C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8040" y="643467"/>
            <a:ext cx="8015920" cy="5571065"/>
          </a:xfrm>
          <a:prstGeom prst="rect">
            <a:avLst/>
          </a:prstGeom>
          <a:ln>
            <a:noFill/>
          </a:ln>
        </p:spPr>
      </p:pic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3595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4086</TotalTime>
  <Words>522</Words>
  <Application>Microsoft Office PowerPoint</Application>
  <PresentationFormat>Widescreen</PresentationFormat>
  <Paragraphs>35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Tahoma</vt:lpstr>
      <vt:lpstr>Wingdings</vt:lpstr>
      <vt:lpstr>Office Theme</vt:lpstr>
      <vt:lpstr>PowerPoint Presentation</vt:lpstr>
      <vt:lpstr>Adjuvants</vt:lpstr>
      <vt:lpstr>PowerPoint Presentation</vt:lpstr>
      <vt:lpstr>Role of adjuvant in vaccine development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Some papers from the topic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PUB 3112: BIO-PRODUCT AND FORMULATION 45 CREDITS HOURS</dc:title>
  <dc:creator>James h. Kimotho</dc:creator>
  <cp:lastModifiedBy>James Kimotho</cp:lastModifiedBy>
  <cp:revision>182</cp:revision>
  <dcterms:created xsi:type="dcterms:W3CDTF">2019-10-28T09:03:33Z</dcterms:created>
  <dcterms:modified xsi:type="dcterms:W3CDTF">2023-11-09T06:42:57Z</dcterms:modified>
</cp:coreProperties>
</file>